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4" r:id="rId1"/>
  </p:sldMasterIdLst>
  <p:notesMasterIdLst>
    <p:notesMasterId r:id="rId32"/>
  </p:notesMasterIdLst>
  <p:handoutMasterIdLst>
    <p:handoutMasterId r:id="rId33"/>
  </p:handoutMasterIdLst>
  <p:sldIdLst>
    <p:sldId id="266" r:id="rId2"/>
    <p:sldId id="257" r:id="rId3"/>
    <p:sldId id="295" r:id="rId4"/>
    <p:sldId id="293" r:id="rId5"/>
    <p:sldId id="294" r:id="rId6"/>
    <p:sldId id="258" r:id="rId7"/>
    <p:sldId id="276" r:id="rId8"/>
    <p:sldId id="277" r:id="rId9"/>
    <p:sldId id="278" r:id="rId10"/>
    <p:sldId id="262" r:id="rId11"/>
    <p:sldId id="279" r:id="rId12"/>
    <p:sldId id="264" r:id="rId13"/>
    <p:sldId id="265" r:id="rId14"/>
    <p:sldId id="280" r:id="rId15"/>
    <p:sldId id="267" r:id="rId16"/>
    <p:sldId id="268" r:id="rId17"/>
    <p:sldId id="269" r:id="rId18"/>
    <p:sldId id="270" r:id="rId19"/>
    <p:sldId id="271" r:id="rId20"/>
    <p:sldId id="272" r:id="rId21"/>
    <p:sldId id="281" r:id="rId22"/>
    <p:sldId id="282" r:id="rId23"/>
    <p:sldId id="283" r:id="rId24"/>
    <p:sldId id="284" r:id="rId25"/>
    <p:sldId id="285" r:id="rId26"/>
    <p:sldId id="286" r:id="rId27"/>
    <p:sldId id="287" r:id="rId28"/>
    <p:sldId id="288" r:id="rId29"/>
    <p:sldId id="289" r:id="rId30"/>
    <p:sldId id="290" r:id="rId31"/>
  </p:sldIdLst>
  <p:sldSz cx="12192000" cy="6858000"/>
  <p:notesSz cx="6858000" cy="9144000"/>
  <p:defaultTex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0E3563-C2AF-044A-8D9B-13463D2643B3}">
          <p14:sldIdLst>
            <p14:sldId id="266"/>
            <p14:sldId id="257"/>
            <p14:sldId id="295"/>
            <p14:sldId id="293"/>
            <p14:sldId id="294"/>
            <p14:sldId id="258"/>
            <p14:sldId id="276"/>
            <p14:sldId id="277"/>
            <p14:sldId id="278"/>
            <p14:sldId id="262"/>
            <p14:sldId id="279"/>
            <p14:sldId id="264"/>
            <p14:sldId id="265"/>
            <p14:sldId id="280"/>
            <p14:sldId id="267"/>
            <p14:sldId id="268"/>
            <p14:sldId id="269"/>
            <p14:sldId id="270"/>
            <p14:sldId id="271"/>
            <p14:sldId id="272"/>
            <p14:sldId id="281"/>
            <p14:sldId id="282"/>
            <p14:sldId id="283"/>
            <p14:sldId id="284"/>
            <p14:sldId id="285"/>
            <p14:sldId id="286"/>
            <p14:sldId id="287"/>
            <p14:sldId id="288"/>
            <p14:sldId id="289"/>
            <p14:sldId id="29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6102"/>
    <a:srgbClr val="EEEEEE"/>
    <a:srgbClr val="D95E00"/>
    <a:srgbClr val="E56618"/>
    <a:srgbClr val="EF6F2A"/>
    <a:srgbClr val="68696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94" autoAdjust="0"/>
    <p:restoredTop sz="89443"/>
  </p:normalViewPr>
  <p:slideViewPr>
    <p:cSldViewPr snapToGrid="0" snapToObjects="1">
      <p:cViewPr varScale="1">
        <p:scale>
          <a:sx n="127" d="100"/>
          <a:sy n="127" d="100"/>
        </p:scale>
        <p:origin x="792" y="176"/>
      </p:cViewPr>
      <p:guideLst>
        <p:guide orient="horz" pos="2160"/>
        <p:guide pos="3840"/>
      </p:guideLst>
    </p:cSldViewPr>
  </p:slideViewPr>
  <p:notesTextViewPr>
    <p:cViewPr>
      <p:scale>
        <a:sx n="100" d="100"/>
        <a:sy n="100" d="100"/>
      </p:scale>
      <p:origin x="0" y="0"/>
    </p:cViewPr>
  </p:notesTextViewPr>
  <p:sorterViewPr>
    <p:cViewPr>
      <p:scale>
        <a:sx n="66" d="100"/>
        <a:sy n="66" d="100"/>
      </p:scale>
      <p:origin x="0" y="-962"/>
    </p:cViewPr>
  </p:sorterViewPr>
  <p:notesViewPr>
    <p:cSldViewPr snapToGrid="0" snapToObjects="1">
      <p:cViewPr varScale="1">
        <p:scale>
          <a:sx n="106" d="100"/>
          <a:sy n="106" d="100"/>
        </p:scale>
        <p:origin x="4368"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333BD0-7962-B04A-8E72-AD5168F631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36B94C6-1659-0D42-8942-DAD6793A09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9C6931-D0F6-AB40-9D7F-95567148A5C2}" type="datetimeFigureOut">
              <a:rPr lang="en-US" smtClean="0"/>
              <a:t>8/24/22</a:t>
            </a:fld>
            <a:endParaRPr lang="en-US"/>
          </a:p>
        </p:txBody>
      </p:sp>
      <p:sp>
        <p:nvSpPr>
          <p:cNvPr id="4" name="Footer Placeholder 3">
            <a:extLst>
              <a:ext uri="{FF2B5EF4-FFF2-40B4-BE49-F238E27FC236}">
                <a16:creationId xmlns:a16="http://schemas.microsoft.com/office/drawing/2014/main" id="{8BE64BEA-E2E4-BF48-8CF7-45787CAA5A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939BBDE-4EF8-F14C-8AE0-73BF9B0C336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F64436-003E-284C-9347-5BCE37456516}" type="slidenum">
              <a:rPr lang="en-US" smtClean="0"/>
              <a:t>‹#›</a:t>
            </a:fld>
            <a:endParaRPr lang="en-US"/>
          </a:p>
        </p:txBody>
      </p:sp>
    </p:spTree>
    <p:extLst>
      <p:ext uri="{BB962C8B-B14F-4D97-AF65-F5344CB8AC3E}">
        <p14:creationId xmlns:p14="http://schemas.microsoft.com/office/powerpoint/2010/main" val="23733386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6C18F2-6801-5147-A332-A6E1C7D69D18}" type="datetimeFigureOut">
              <a:rPr lang="en-US" smtClean="0"/>
              <a:t>8/24/22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CF60EF-C37D-4D44-90AD-6140AB570E45}" type="slidenum">
              <a:rPr lang="en-US" smtClean="0"/>
              <a:t>‹#›</a:t>
            </a:fld>
            <a:endParaRPr lang="en-US"/>
          </a:p>
        </p:txBody>
      </p:sp>
    </p:spTree>
    <p:extLst>
      <p:ext uri="{BB962C8B-B14F-4D97-AF65-F5344CB8AC3E}">
        <p14:creationId xmlns:p14="http://schemas.microsoft.com/office/powerpoint/2010/main" val="1818248317"/>
      </p:ext>
    </p:extLst>
  </p:cSld>
  <p:clrMap bg1="lt1" tx1="dk1" bg2="lt2" tx2="dk2" accent1="accent1" accent2="accent2" accent3="accent3" accent4="accent4" accent5="accent5" accent6="accent6" hlink="hlink" folHlink="folHlink"/>
  <p:notesStyle>
    <a:lvl1pPr marL="0" algn="l" defTabSz="609585" rtl="0" eaLnBrk="1" latinLnBrk="0" hangingPunct="1">
      <a:defRPr sz="1600" kern="1200">
        <a:solidFill>
          <a:schemeClr val="tx1"/>
        </a:solidFill>
        <a:latin typeface="+mn-lt"/>
        <a:ea typeface="+mn-ea"/>
        <a:cs typeface="+mn-cs"/>
      </a:defRPr>
    </a:lvl1pPr>
    <a:lvl2pPr marL="609585" algn="l" defTabSz="609585" rtl="0" eaLnBrk="1" latinLnBrk="0" hangingPunct="1">
      <a:defRPr sz="1600" kern="1200">
        <a:solidFill>
          <a:schemeClr val="tx1"/>
        </a:solidFill>
        <a:latin typeface="+mn-lt"/>
        <a:ea typeface="+mn-ea"/>
        <a:cs typeface="+mn-cs"/>
      </a:defRPr>
    </a:lvl2pPr>
    <a:lvl3pPr marL="1219170" algn="l" defTabSz="609585" rtl="0" eaLnBrk="1" latinLnBrk="0" hangingPunct="1">
      <a:defRPr sz="1600" kern="1200">
        <a:solidFill>
          <a:schemeClr val="tx1"/>
        </a:solidFill>
        <a:latin typeface="+mn-lt"/>
        <a:ea typeface="+mn-ea"/>
        <a:cs typeface="+mn-cs"/>
      </a:defRPr>
    </a:lvl3pPr>
    <a:lvl4pPr marL="1828754" algn="l" defTabSz="609585" rtl="0" eaLnBrk="1" latinLnBrk="0" hangingPunct="1">
      <a:defRPr sz="1600" kern="1200">
        <a:solidFill>
          <a:schemeClr val="tx1"/>
        </a:solidFill>
        <a:latin typeface="+mn-lt"/>
        <a:ea typeface="+mn-ea"/>
        <a:cs typeface="+mn-cs"/>
      </a:defRPr>
    </a:lvl4pPr>
    <a:lvl5pPr marL="2438339" algn="l" defTabSz="609585" rtl="0" eaLnBrk="1" latinLnBrk="0" hangingPunct="1">
      <a:defRPr sz="1600" kern="1200">
        <a:solidFill>
          <a:schemeClr val="tx1"/>
        </a:solidFill>
        <a:latin typeface="+mn-lt"/>
        <a:ea typeface="+mn-ea"/>
        <a:cs typeface="+mn-cs"/>
      </a:defRPr>
    </a:lvl5pPr>
    <a:lvl6pPr marL="3047924" algn="l" defTabSz="609585" rtl="0" eaLnBrk="1" latinLnBrk="0" hangingPunct="1">
      <a:defRPr sz="1600" kern="1200">
        <a:solidFill>
          <a:schemeClr val="tx1"/>
        </a:solidFill>
        <a:latin typeface="+mn-lt"/>
        <a:ea typeface="+mn-ea"/>
        <a:cs typeface="+mn-cs"/>
      </a:defRPr>
    </a:lvl6pPr>
    <a:lvl7pPr marL="3657509" algn="l" defTabSz="609585" rtl="0" eaLnBrk="1" latinLnBrk="0" hangingPunct="1">
      <a:defRPr sz="1600" kern="1200">
        <a:solidFill>
          <a:schemeClr val="tx1"/>
        </a:solidFill>
        <a:latin typeface="+mn-lt"/>
        <a:ea typeface="+mn-ea"/>
        <a:cs typeface="+mn-cs"/>
      </a:defRPr>
    </a:lvl7pPr>
    <a:lvl8pPr marL="4267093" algn="l" defTabSz="609585" rtl="0" eaLnBrk="1" latinLnBrk="0" hangingPunct="1">
      <a:defRPr sz="1600" kern="1200">
        <a:solidFill>
          <a:schemeClr val="tx1"/>
        </a:solidFill>
        <a:latin typeface="+mn-lt"/>
        <a:ea typeface="+mn-ea"/>
        <a:cs typeface="+mn-cs"/>
      </a:defRPr>
    </a:lvl8pPr>
    <a:lvl9pPr marL="4876678" algn="l" defTabSz="60958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921be16503_9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921be16503_9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88ce27f723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88ce27f723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88ce27f723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88ce27f723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88ce27f723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88ce27f723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88ce27f723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88ce27f723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88ce27f723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88ce27f723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b8f9f4578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b8f9f4578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921be16503_9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921be16503_9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921be16503_24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921be16503_24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88ce27f723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88ce27f723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1937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88ce27f723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88ce27f723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88ce27f723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88ce27f723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b8f9f4578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b8f9f4578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88ce27f723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88ce27f723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b8f9f45785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b8f9f4578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88ce27f723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88ce27f723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921be16503_24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921be16503_24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8a7051dc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8a7051dc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4253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88ce27f723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88ce27f723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88ce27f723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88ce27f723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88ce27f723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88ce27f723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88ce27f723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88ce27f723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88ce27f723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88ce27f723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88ce27f723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88ce27f723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A854E96-0661-A24A-B9CE-69C7233CBE66}"/>
              </a:ext>
            </a:extLst>
          </p:cNvPr>
          <p:cNvPicPr>
            <a:picLocks noChangeAspect="1"/>
          </p:cNvPicPr>
          <p:nvPr userDrawn="1"/>
        </p:nvPicPr>
        <p:blipFill>
          <a:blip r:embed="rId2"/>
          <a:srcRect/>
          <a:stretch/>
        </p:blipFill>
        <p:spPr>
          <a:xfrm>
            <a:off x="-451832" y="-89532"/>
            <a:ext cx="12867061" cy="8559912"/>
          </a:xfrm>
          <a:prstGeom prst="rect">
            <a:avLst/>
          </a:prstGeom>
        </p:spPr>
      </p:pic>
      <p:sp>
        <p:nvSpPr>
          <p:cNvPr id="20" name="Text Placeholder 19">
            <a:extLst>
              <a:ext uri="{FF2B5EF4-FFF2-40B4-BE49-F238E27FC236}">
                <a16:creationId xmlns:a16="http://schemas.microsoft.com/office/drawing/2014/main" id="{FEFD9D4D-26CF-1B40-9449-C3AAAE20A4D6}"/>
              </a:ext>
            </a:extLst>
          </p:cNvPr>
          <p:cNvSpPr>
            <a:spLocks noGrp="1"/>
          </p:cNvSpPr>
          <p:nvPr>
            <p:ph type="body" sz="quarter" idx="10" hasCustomPrompt="1"/>
          </p:nvPr>
        </p:nvSpPr>
        <p:spPr>
          <a:xfrm>
            <a:off x="1006053" y="1989626"/>
            <a:ext cx="10151755" cy="476761"/>
          </a:xfrm>
          <a:prstGeom prst="rect">
            <a:avLst/>
          </a:prstGeom>
        </p:spPr>
        <p:txBody>
          <a:bodyPr/>
          <a:lstStyle>
            <a:lvl1pPr marL="0" indent="0">
              <a:lnSpc>
                <a:spcPts val="2400"/>
              </a:lnSpc>
              <a:spcBef>
                <a:spcPts val="0"/>
              </a:spcBef>
              <a:buNone/>
              <a:defRPr sz="2200" b="1">
                <a:solidFill>
                  <a:schemeClr val="bg1"/>
                </a:solidFill>
              </a:defRPr>
            </a:lvl1pPr>
          </a:lstStyle>
          <a:p>
            <a:pPr lvl="0"/>
            <a:r>
              <a:rPr lang="en-US" dirty="0"/>
              <a:t>Click to add Subhead</a:t>
            </a:r>
          </a:p>
        </p:txBody>
      </p:sp>
      <p:sp>
        <p:nvSpPr>
          <p:cNvPr id="22" name="Text Placeholder 21">
            <a:extLst>
              <a:ext uri="{FF2B5EF4-FFF2-40B4-BE49-F238E27FC236}">
                <a16:creationId xmlns:a16="http://schemas.microsoft.com/office/drawing/2014/main" id="{7B2897DA-66AE-A946-A7E1-121C04B15FC8}"/>
              </a:ext>
            </a:extLst>
          </p:cNvPr>
          <p:cNvSpPr>
            <a:spLocks noGrp="1"/>
          </p:cNvSpPr>
          <p:nvPr>
            <p:ph type="body" sz="quarter" idx="11" hasCustomPrompt="1"/>
          </p:nvPr>
        </p:nvSpPr>
        <p:spPr>
          <a:xfrm>
            <a:off x="1006053" y="2477257"/>
            <a:ext cx="7724036" cy="399949"/>
          </a:xfrm>
          <a:prstGeom prst="rect">
            <a:avLst/>
          </a:prstGeom>
        </p:spPr>
        <p:txBody>
          <a:bodyPr/>
          <a:lstStyle>
            <a:lvl1pPr marL="0" indent="0">
              <a:buNone/>
              <a:defRPr sz="2200">
                <a:solidFill>
                  <a:schemeClr val="bg1"/>
                </a:solidFill>
              </a:defRPr>
            </a:lvl1pPr>
          </a:lstStyle>
          <a:p>
            <a:pPr lvl="0"/>
            <a:r>
              <a:rPr lang="en-US" dirty="0"/>
              <a:t>Click to add Date</a:t>
            </a:r>
          </a:p>
        </p:txBody>
      </p:sp>
      <p:sp>
        <p:nvSpPr>
          <p:cNvPr id="21" name="Text Placeholder 18">
            <a:extLst>
              <a:ext uri="{FF2B5EF4-FFF2-40B4-BE49-F238E27FC236}">
                <a16:creationId xmlns:a16="http://schemas.microsoft.com/office/drawing/2014/main" id="{E225A074-EFE6-D641-B858-30CD0522553E}"/>
              </a:ext>
            </a:extLst>
          </p:cNvPr>
          <p:cNvSpPr>
            <a:spLocks noGrp="1"/>
          </p:cNvSpPr>
          <p:nvPr>
            <p:ph type="body" sz="quarter" idx="16" hasCustomPrompt="1"/>
          </p:nvPr>
        </p:nvSpPr>
        <p:spPr>
          <a:xfrm>
            <a:off x="0" y="5532754"/>
            <a:ext cx="12192000" cy="1346199"/>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3" name="Text Placeholder 2">
            <a:extLst>
              <a:ext uri="{FF2B5EF4-FFF2-40B4-BE49-F238E27FC236}">
                <a16:creationId xmlns:a16="http://schemas.microsoft.com/office/drawing/2014/main" id="{CBB976E4-ABDA-F340-8D30-F24D2053CEDA}"/>
              </a:ext>
            </a:extLst>
          </p:cNvPr>
          <p:cNvSpPr>
            <a:spLocks noGrp="1"/>
          </p:cNvSpPr>
          <p:nvPr>
            <p:ph type="body" sz="quarter" idx="17" hasCustomPrompt="1"/>
          </p:nvPr>
        </p:nvSpPr>
        <p:spPr>
          <a:xfrm>
            <a:off x="1006053" y="375845"/>
            <a:ext cx="10151755" cy="1586752"/>
          </a:xfrm>
          <a:prstGeom prst="rect">
            <a:avLst/>
          </a:prstGeom>
        </p:spPr>
        <p:txBody>
          <a:bodyPr bIns="0" anchor="b" anchorCtr="0">
            <a:normAutofit/>
          </a:bodyPr>
          <a:lstStyle>
            <a:lvl1pPr marL="0" indent="0">
              <a:lnSpc>
                <a:spcPct val="100000"/>
              </a:lnSpc>
              <a:spcBef>
                <a:spcPts val="0"/>
              </a:spcBef>
              <a:buNone/>
              <a:defRPr sz="6000" b="1">
                <a:solidFill>
                  <a:schemeClr val="bg1"/>
                </a:solidFill>
              </a:defRPr>
            </a:lvl1pPr>
          </a:lstStyle>
          <a:p>
            <a:pPr lvl="0"/>
            <a:r>
              <a:rPr lang="en-US" dirty="0"/>
              <a:t>Click to add Presentation Title</a:t>
            </a:r>
          </a:p>
        </p:txBody>
      </p:sp>
      <p:pic>
        <p:nvPicPr>
          <p:cNvPr id="4" name="Picture 3">
            <a:extLst>
              <a:ext uri="{FF2B5EF4-FFF2-40B4-BE49-F238E27FC236}">
                <a16:creationId xmlns:a16="http://schemas.microsoft.com/office/drawing/2014/main" id="{66F38CCE-D8EA-A644-A10B-D4B2503A85F1}"/>
              </a:ext>
            </a:extLst>
          </p:cNvPr>
          <p:cNvPicPr>
            <a:picLocks noChangeAspect="1"/>
          </p:cNvPicPr>
          <p:nvPr userDrawn="1"/>
        </p:nvPicPr>
        <p:blipFill>
          <a:blip r:embed="rId3"/>
          <a:stretch>
            <a:fillRect/>
          </a:stretch>
        </p:blipFill>
        <p:spPr>
          <a:xfrm>
            <a:off x="11385722" y="145901"/>
            <a:ext cx="585080" cy="229944"/>
          </a:xfrm>
          <a:prstGeom prst="rect">
            <a:avLst/>
          </a:prstGeom>
        </p:spPr>
      </p:pic>
    </p:spTree>
    <p:extLst>
      <p:ext uri="{BB962C8B-B14F-4D97-AF65-F5344CB8AC3E}">
        <p14:creationId xmlns:p14="http://schemas.microsoft.com/office/powerpoint/2010/main" val="2443357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1787F5F2-501C-424A-9865-0DE5CE4A1302}"/>
              </a:ext>
            </a:extLst>
          </p:cNvPr>
          <p:cNvSpPr>
            <a:spLocks noGrp="1"/>
          </p:cNvSpPr>
          <p:nvPr>
            <p:ph type="body" sz="quarter" idx="10" hasCustomPrompt="1"/>
          </p:nvPr>
        </p:nvSpPr>
        <p:spPr>
          <a:xfrm>
            <a:off x="272086" y="987157"/>
            <a:ext cx="3607765" cy="4522861"/>
          </a:xfrm>
          <a:prstGeom prst="rect">
            <a:avLst/>
          </a:prstGeom>
        </p:spPr>
        <p:txBody>
          <a:bodyPr/>
          <a:lstStyle>
            <a:lvl1pPr marL="0" indent="0">
              <a:lnSpc>
                <a:spcPct val="100000"/>
              </a:lnSpc>
              <a:buNone/>
              <a:defRPr b="1">
                <a:solidFill>
                  <a:schemeClr val="accent1"/>
                </a:solidFill>
              </a:defRPr>
            </a:lvl1pPr>
          </a:lstStyle>
          <a:p>
            <a:pPr lvl="0"/>
            <a:r>
              <a:rPr lang="en-US" dirty="0"/>
              <a:t>Click to add Main Header</a:t>
            </a:r>
          </a:p>
        </p:txBody>
      </p:sp>
      <p:sp>
        <p:nvSpPr>
          <p:cNvPr id="15" name="Text Placeholder 14">
            <a:extLst>
              <a:ext uri="{FF2B5EF4-FFF2-40B4-BE49-F238E27FC236}">
                <a16:creationId xmlns:a16="http://schemas.microsoft.com/office/drawing/2014/main" id="{F227BE32-0205-E84F-BDBB-EF6467178775}"/>
              </a:ext>
            </a:extLst>
          </p:cNvPr>
          <p:cNvSpPr>
            <a:spLocks noGrp="1"/>
          </p:cNvSpPr>
          <p:nvPr>
            <p:ph type="body" sz="quarter" idx="11" hasCustomPrompt="1"/>
          </p:nvPr>
        </p:nvSpPr>
        <p:spPr>
          <a:xfrm>
            <a:off x="4336704" y="1741012"/>
            <a:ext cx="7525333" cy="622904"/>
          </a:xfrm>
          <a:prstGeom prst="rect">
            <a:avLst/>
          </a:prstGeom>
        </p:spPr>
        <p:txBody>
          <a:bodyPr/>
          <a:lstStyle>
            <a:lvl1pPr marL="0" indent="0">
              <a:buNone/>
              <a:defRPr sz="3200" b="1"/>
            </a:lvl1pPr>
          </a:lstStyle>
          <a:p>
            <a:pPr lvl="0"/>
            <a:r>
              <a:rPr lang="en-US" dirty="0"/>
              <a:t>Click to add Subhead</a:t>
            </a:r>
          </a:p>
        </p:txBody>
      </p:sp>
      <p:sp>
        <p:nvSpPr>
          <p:cNvPr id="17" name="Text Placeholder 16">
            <a:extLst>
              <a:ext uri="{FF2B5EF4-FFF2-40B4-BE49-F238E27FC236}">
                <a16:creationId xmlns:a16="http://schemas.microsoft.com/office/drawing/2014/main" id="{7076F031-AF81-DC40-9A1C-C60C9367241C}"/>
              </a:ext>
            </a:extLst>
          </p:cNvPr>
          <p:cNvSpPr>
            <a:spLocks noGrp="1"/>
          </p:cNvSpPr>
          <p:nvPr>
            <p:ph type="body" sz="quarter" idx="12" hasCustomPrompt="1"/>
          </p:nvPr>
        </p:nvSpPr>
        <p:spPr>
          <a:xfrm>
            <a:off x="4328701" y="2560825"/>
            <a:ext cx="7533337" cy="2949193"/>
          </a:xfrm>
          <a:prstGeom prst="rect">
            <a:avLst/>
          </a:prstGeom>
        </p:spPr>
        <p:txBody>
          <a:bodyPr/>
          <a:lstStyle>
            <a:lvl1pPr marL="304792" indent="-296326">
              <a:buClr>
                <a:schemeClr val="accent1"/>
              </a:buClr>
              <a:buSzPct val="100000"/>
              <a:buFont typeface="Wingdings" pitchFamily="2" charset="2"/>
              <a:buChar char="§"/>
              <a:tabLst/>
              <a:defRPr sz="2667"/>
            </a:lvl1pPr>
            <a:lvl2pPr marL="535504" indent="-230712">
              <a:buClr>
                <a:srgbClr val="E46102"/>
              </a:buClr>
              <a:buSzPct val="100000"/>
              <a:buFont typeface="Arial" panose="020B0604020202020204" pitchFamily="34" charset="0"/>
              <a:buChar char="•"/>
              <a:tabLst/>
              <a:defRPr sz="2400"/>
            </a:lvl2pPr>
            <a:lvl3pPr marL="840296" indent="-230712">
              <a:buClr>
                <a:srgbClr val="E46102"/>
              </a:buClr>
              <a:buSzPct val="100000"/>
              <a:buFont typeface="Wingdings" pitchFamily="2" charset="2"/>
              <a:buChar char="§"/>
              <a:tabLst/>
              <a:defRPr sz="2133"/>
            </a:lvl3pPr>
            <a:lvl4pPr marL="1073124" indent="-232828">
              <a:buClr>
                <a:srgbClr val="D95E00"/>
              </a:buClr>
              <a:buFont typeface="System Font Regular"/>
              <a:buChar char="&gt;"/>
              <a:tabLst/>
              <a:defRPr sz="1867"/>
            </a:lvl4pPr>
            <a:lvl5pPr marL="1301717" indent="-228594">
              <a:buClr>
                <a:srgbClr val="D95E00"/>
              </a:buClr>
              <a:buFont typeface="Wingdings" pitchFamily="2" charset="2"/>
              <a:buChar char="§"/>
              <a:tabLst/>
              <a:defRPr sz="1600"/>
            </a:lvl5pPr>
            <a:lvl6pPr marL="1295368" indent="0">
              <a:buClr>
                <a:srgbClr val="D95E00"/>
              </a:buClr>
              <a:buFont typeface="System Font Regular"/>
              <a:buNone/>
              <a:tabLst/>
              <a:defRPr sz="1467"/>
            </a:lvl6pPr>
            <a:lvl7pPr marL="1526078" indent="0">
              <a:buClr>
                <a:srgbClr val="D95E00"/>
              </a:buClr>
              <a:buFont typeface="Wingdings" pitchFamily="2" charset="2"/>
              <a:buNone/>
              <a:tabLst/>
              <a:defRPr sz="1333"/>
            </a:lvl7pPr>
          </a:lstStyle>
          <a:p>
            <a:pPr lvl="0"/>
            <a:r>
              <a:rPr lang="en-US" dirty="0"/>
              <a:t>Click to add bullet</a:t>
            </a:r>
          </a:p>
          <a:p>
            <a:pPr lvl="1"/>
            <a:r>
              <a:rPr lang="en-US" dirty="0"/>
              <a:t>Click to add sub-bullet</a:t>
            </a:r>
          </a:p>
          <a:p>
            <a:pPr lvl="2"/>
            <a:r>
              <a:rPr lang="en-US" dirty="0"/>
              <a:t>Click to add sub-sub-bullet</a:t>
            </a:r>
          </a:p>
        </p:txBody>
      </p: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0"/>
            <a:ext cx="12192000" cy="1346200"/>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cxnSp>
        <p:nvCxnSpPr>
          <p:cNvPr id="10" name="Straight Connector 9">
            <a:extLst>
              <a:ext uri="{FF2B5EF4-FFF2-40B4-BE49-F238E27FC236}">
                <a16:creationId xmlns:a16="http://schemas.microsoft.com/office/drawing/2014/main" id="{F6856AB1-AAB5-DD41-A548-FB33E6E9490C}"/>
              </a:ext>
            </a:extLst>
          </p:cNvPr>
          <p:cNvCxnSpPr/>
          <p:nvPr userDrawn="1"/>
        </p:nvCxnSpPr>
        <p:spPr>
          <a:xfrm>
            <a:off x="272085" y="512494"/>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1BF8741-1247-824C-927C-EC3E8FDB5013}"/>
              </a:ext>
            </a:extLst>
          </p:cNvPr>
          <p:cNvCxnSpPr/>
          <p:nvPr userDrawn="1"/>
        </p:nvCxnSpPr>
        <p:spPr>
          <a:xfrm>
            <a:off x="3376635" y="512494"/>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8222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AC8303E-CB79-A645-BEF9-D0CD24C49717}"/>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FCA4F9A6-C8EF-1F4A-8155-1567273829D2}"/>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24" name="Text Placeholder 23">
            <a:extLst>
              <a:ext uri="{FF2B5EF4-FFF2-40B4-BE49-F238E27FC236}">
                <a16:creationId xmlns:a16="http://schemas.microsoft.com/office/drawing/2014/main" id="{90A3470E-8125-0E4C-8D9E-AE498C694D74}"/>
              </a:ext>
            </a:extLst>
          </p:cNvPr>
          <p:cNvSpPr>
            <a:spLocks noGrp="1"/>
          </p:cNvSpPr>
          <p:nvPr>
            <p:ph type="body" sz="quarter" idx="14" hasCustomPrompt="1"/>
          </p:nvPr>
        </p:nvSpPr>
        <p:spPr>
          <a:xfrm>
            <a:off x="272085" y="958452"/>
            <a:ext cx="11589952" cy="696384"/>
          </a:xfrm>
          <a:prstGeom prst="rect">
            <a:avLst/>
          </a:prstGeom>
        </p:spPr>
        <p:txBody>
          <a:bodyPr/>
          <a:lstStyle>
            <a:lvl1pPr marL="0" indent="0">
              <a:buNone/>
              <a:defRPr sz="3733" b="1">
                <a:solidFill>
                  <a:schemeClr val="accent1"/>
                </a:solidFill>
              </a:defRPr>
            </a:lvl1pPr>
          </a:lstStyle>
          <a:p>
            <a:pPr lvl="0"/>
            <a:r>
              <a:rPr lang="en-US" dirty="0"/>
              <a:t>Click to add Header</a:t>
            </a:r>
          </a:p>
        </p:txBody>
      </p:sp>
      <p:sp>
        <p:nvSpPr>
          <p:cNvPr id="26" name="Text Placeholder 25">
            <a:extLst>
              <a:ext uri="{FF2B5EF4-FFF2-40B4-BE49-F238E27FC236}">
                <a16:creationId xmlns:a16="http://schemas.microsoft.com/office/drawing/2014/main" id="{D06909BC-83A5-ED42-AE34-D78DAEC3F249}"/>
              </a:ext>
            </a:extLst>
          </p:cNvPr>
          <p:cNvSpPr>
            <a:spLocks noGrp="1"/>
          </p:cNvSpPr>
          <p:nvPr>
            <p:ph type="body" sz="quarter" idx="15" hasCustomPrompt="1"/>
          </p:nvPr>
        </p:nvSpPr>
        <p:spPr>
          <a:xfrm>
            <a:off x="272085" y="1744225"/>
            <a:ext cx="11589952" cy="3767575"/>
          </a:xfrm>
          <a:prstGeom prst="rect">
            <a:avLst/>
          </a:prstGeom>
        </p:spPr>
        <p:txBody>
          <a:bodyPr/>
          <a:lstStyle>
            <a:lvl1pPr marL="304792" indent="-304792">
              <a:buClr>
                <a:schemeClr val="accent1"/>
              </a:buClr>
              <a:buSzPct val="100000"/>
              <a:buFont typeface="Wingdings" pitchFamily="2" charset="2"/>
              <a:buChar char="§"/>
              <a:tabLst/>
              <a:defRPr sz="3200" b="1"/>
            </a:lvl1pPr>
            <a:lvl2pPr marL="609585" indent="-304792">
              <a:buClr>
                <a:srgbClr val="E46102"/>
              </a:buClr>
              <a:buFont typeface="Arial" panose="020B0604020202020204" pitchFamily="34" charset="0"/>
              <a:buChar char="•"/>
              <a:tabLst/>
              <a:defRPr sz="2667"/>
            </a:lvl2pPr>
            <a:lvl3pPr marL="914377" indent="-304792">
              <a:buClr>
                <a:srgbClr val="E46102"/>
              </a:buClr>
              <a:buSzPct val="100000"/>
              <a:buFont typeface="Wingdings" pitchFamily="2" charset="2"/>
              <a:buChar char="§"/>
              <a:tabLst/>
              <a:defRPr sz="2400"/>
            </a:lvl3pPr>
            <a:lvl4pPr marL="1221287" indent="-306910">
              <a:buClr>
                <a:srgbClr val="D95E00"/>
              </a:buClr>
              <a:buFont typeface="System Font Regular"/>
              <a:buChar char="&gt;"/>
              <a:tabLst/>
              <a:defRPr sz="2133"/>
            </a:lvl4pPr>
            <a:lvl5pPr marL="1526079" indent="-304792">
              <a:buClr>
                <a:srgbClr val="D95E00"/>
              </a:buClr>
              <a:buFont typeface="Wingdings" pitchFamily="2" charset="2"/>
              <a:buChar char="§"/>
              <a:tabLst/>
              <a:defRPr sz="1867"/>
            </a:lvl5pPr>
            <a:lvl6pPr marL="1756789" indent="-230712">
              <a:buClr>
                <a:srgbClr val="D95E00"/>
              </a:buClr>
              <a:buFont typeface="System Font Regular"/>
              <a:buChar char="&gt;"/>
              <a:tabLst/>
              <a:defRPr sz="1600"/>
            </a:lvl6pPr>
            <a:lvl7pPr marL="1904952" indent="-148163">
              <a:buClr>
                <a:srgbClr val="D95E00"/>
              </a:buClr>
              <a:buFont typeface="Wingdings" pitchFamily="2" charset="2"/>
              <a:buChar char="§"/>
              <a:tabLst/>
              <a:defRPr sz="1333"/>
            </a:lvl7pPr>
            <a:lvl8pPr marL="2061582" indent="-156629">
              <a:buClr>
                <a:srgbClr val="D95E00"/>
              </a:buClr>
              <a:buFont typeface="System Font Regular"/>
              <a:buChar char="&gt;"/>
              <a:tabLst/>
              <a:defRPr sz="1200"/>
            </a:lvl8pPr>
          </a:lstStyle>
          <a:p>
            <a:pPr lvl="0"/>
            <a:r>
              <a:rPr lang="en-US" dirty="0"/>
              <a:t>Click to add bullet</a:t>
            </a:r>
          </a:p>
          <a:p>
            <a:pPr lvl="1"/>
            <a:r>
              <a:rPr lang="en-US" dirty="0"/>
              <a:t>Click to add sub-bullet</a:t>
            </a:r>
          </a:p>
          <a:p>
            <a:pPr lvl="2"/>
            <a:r>
              <a:rPr lang="en-US" dirty="0"/>
              <a:t>Click to add sub-sub bullet</a:t>
            </a:r>
          </a:p>
        </p:txBody>
      </p:sp>
    </p:spTree>
    <p:extLst>
      <p:ext uri="{BB962C8B-B14F-4D97-AF65-F5344CB8AC3E}">
        <p14:creationId xmlns:p14="http://schemas.microsoft.com/office/powerpoint/2010/main" val="4292147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Page Conten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ACF15DD-277E-394F-AFCE-926578BEF7F1}"/>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62D8B4FE-5E61-2942-9F67-A4F6AD7FECA1}"/>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ext Placeholder 18">
            <a:extLst>
              <a:ext uri="{FF2B5EF4-FFF2-40B4-BE49-F238E27FC236}">
                <a16:creationId xmlns:a16="http://schemas.microsoft.com/office/drawing/2014/main" id="{62AB3FC8-2388-7847-86DB-E5B5333EACF3}"/>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7" name="Content Placeholder 18">
            <a:extLst>
              <a:ext uri="{FF2B5EF4-FFF2-40B4-BE49-F238E27FC236}">
                <a16:creationId xmlns:a16="http://schemas.microsoft.com/office/drawing/2014/main" id="{E61379B3-CA22-7E42-8FE3-E2D09D721962}"/>
              </a:ext>
            </a:extLst>
          </p:cNvPr>
          <p:cNvSpPr>
            <a:spLocks noGrp="1"/>
          </p:cNvSpPr>
          <p:nvPr>
            <p:ph sz="quarter" idx="16" hasCustomPrompt="1"/>
          </p:nvPr>
        </p:nvSpPr>
        <p:spPr>
          <a:xfrm>
            <a:off x="272085" y="863428"/>
            <a:ext cx="11589952"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998498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B44EEE75-1C0C-DF43-8A1A-F55F70A0076A}"/>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933C26C-CF75-E04A-98EB-7AEC198CFEE8}"/>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 Placeholder 18">
            <a:extLst>
              <a:ext uri="{FF2B5EF4-FFF2-40B4-BE49-F238E27FC236}">
                <a16:creationId xmlns:a16="http://schemas.microsoft.com/office/drawing/2014/main" id="{AD0B3782-2422-A544-AEA8-0DA96AAE5510}"/>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4" name="Content Placeholder 18">
            <a:extLst>
              <a:ext uri="{FF2B5EF4-FFF2-40B4-BE49-F238E27FC236}">
                <a16:creationId xmlns:a16="http://schemas.microsoft.com/office/drawing/2014/main" id="{D44BC06C-7E1C-4845-973D-DCD63FB136FA}"/>
              </a:ext>
            </a:extLst>
          </p:cNvPr>
          <p:cNvSpPr>
            <a:spLocks noGrp="1"/>
          </p:cNvSpPr>
          <p:nvPr>
            <p:ph sz="quarter" idx="15" hasCustomPrompt="1"/>
          </p:nvPr>
        </p:nvSpPr>
        <p:spPr>
          <a:xfrm>
            <a:off x="6256867" y="863692"/>
            <a:ext cx="5604933" cy="4639642"/>
          </a:xfrm>
          <a:prstGeom prst="rect">
            <a:avLst/>
          </a:prstGeom>
        </p:spPr>
        <p:txBody>
          <a:bodyPr anchor="t"/>
          <a:lstStyle>
            <a:lvl1pPr marL="0" indent="0" algn="ctr">
              <a:buNone/>
              <a:defRPr i="1"/>
            </a:lvl1pPr>
          </a:lstStyle>
          <a:p>
            <a:pPr lvl="0"/>
            <a:r>
              <a:rPr lang="en-US" dirty="0"/>
              <a:t>Place image/chart here</a:t>
            </a:r>
          </a:p>
        </p:txBody>
      </p:sp>
      <p:sp>
        <p:nvSpPr>
          <p:cNvPr id="15" name="Content Placeholder 18">
            <a:extLst>
              <a:ext uri="{FF2B5EF4-FFF2-40B4-BE49-F238E27FC236}">
                <a16:creationId xmlns:a16="http://schemas.microsoft.com/office/drawing/2014/main" id="{AA93BCA3-E265-CD4C-9883-62DC1D15F3D7}"/>
              </a:ext>
            </a:extLst>
          </p:cNvPr>
          <p:cNvSpPr>
            <a:spLocks noGrp="1"/>
          </p:cNvSpPr>
          <p:nvPr>
            <p:ph sz="quarter" idx="16" hasCustomPrompt="1"/>
          </p:nvPr>
        </p:nvSpPr>
        <p:spPr>
          <a:xfrm>
            <a:off x="272085" y="863428"/>
            <a:ext cx="5612248"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541278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6E70DBF-129D-BB48-BBFF-08F62952F603}"/>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FE58E4D-9595-E14C-8259-3EDBF9F54A84}"/>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8">
            <a:extLst>
              <a:ext uri="{FF2B5EF4-FFF2-40B4-BE49-F238E27FC236}">
                <a16:creationId xmlns:a16="http://schemas.microsoft.com/office/drawing/2014/main" id="{9CF2F8B1-9E2E-5040-B217-FCC725F9667F}"/>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5" name="Text Placeholder 12">
            <a:extLst>
              <a:ext uri="{FF2B5EF4-FFF2-40B4-BE49-F238E27FC236}">
                <a16:creationId xmlns:a16="http://schemas.microsoft.com/office/drawing/2014/main" id="{CAAA33EB-41E5-8B40-9670-C68F679A7D7A}"/>
              </a:ext>
            </a:extLst>
          </p:cNvPr>
          <p:cNvSpPr>
            <a:spLocks noGrp="1"/>
          </p:cNvSpPr>
          <p:nvPr>
            <p:ph type="body" sz="quarter" idx="10" hasCustomPrompt="1"/>
          </p:nvPr>
        </p:nvSpPr>
        <p:spPr>
          <a:xfrm>
            <a:off x="264584" y="862676"/>
            <a:ext cx="3471333" cy="795732"/>
          </a:xfrm>
          <a:prstGeom prst="rect">
            <a:avLst/>
          </a:prstGeom>
        </p:spPr>
        <p:txBody>
          <a:bodyPr/>
          <a:lstStyle>
            <a:lvl1pPr marL="0" indent="0">
              <a:lnSpc>
                <a:spcPct val="100000"/>
              </a:lnSpc>
              <a:buNone/>
              <a:defRPr b="1">
                <a:solidFill>
                  <a:schemeClr val="accent1"/>
                </a:solidFill>
              </a:defRPr>
            </a:lvl1pPr>
          </a:lstStyle>
          <a:p>
            <a:pPr lvl="0"/>
            <a:r>
              <a:rPr lang="en-US" dirty="0"/>
              <a:t>Main Header</a:t>
            </a:r>
          </a:p>
        </p:txBody>
      </p:sp>
      <p:sp>
        <p:nvSpPr>
          <p:cNvPr id="17" name="Text Placeholder 16">
            <a:extLst>
              <a:ext uri="{FF2B5EF4-FFF2-40B4-BE49-F238E27FC236}">
                <a16:creationId xmlns:a16="http://schemas.microsoft.com/office/drawing/2014/main" id="{8BFBAF58-1BBE-824B-9BD9-DF65670E97E9}"/>
              </a:ext>
            </a:extLst>
          </p:cNvPr>
          <p:cNvSpPr>
            <a:spLocks noGrp="1"/>
          </p:cNvSpPr>
          <p:nvPr>
            <p:ph type="body" sz="quarter" idx="14" hasCustomPrompt="1"/>
          </p:nvPr>
        </p:nvSpPr>
        <p:spPr>
          <a:xfrm>
            <a:off x="264584" y="1873340"/>
            <a:ext cx="3471333" cy="3638461"/>
          </a:xfrm>
          <a:prstGeom prst="rect">
            <a:avLst/>
          </a:prstGeom>
        </p:spPr>
        <p:txBody>
          <a:bodyPr/>
          <a:lstStyle>
            <a:lvl1pPr marL="0" indent="0">
              <a:buNone/>
              <a:defRPr sz="2667"/>
            </a:lvl1pPr>
          </a:lstStyle>
          <a:p>
            <a:pPr lvl="0"/>
            <a:r>
              <a:rPr lang="en-US" dirty="0"/>
              <a:t>Click to add caption</a:t>
            </a:r>
          </a:p>
        </p:txBody>
      </p:sp>
      <p:sp>
        <p:nvSpPr>
          <p:cNvPr id="19" name="Content Placeholder 18">
            <a:extLst>
              <a:ext uri="{FF2B5EF4-FFF2-40B4-BE49-F238E27FC236}">
                <a16:creationId xmlns:a16="http://schemas.microsoft.com/office/drawing/2014/main" id="{80FC676F-AD0F-3045-85E2-F41B9DF0A6F3}"/>
              </a:ext>
            </a:extLst>
          </p:cNvPr>
          <p:cNvSpPr>
            <a:spLocks noGrp="1"/>
          </p:cNvSpPr>
          <p:nvPr>
            <p:ph sz="quarter" idx="15" hasCustomPrompt="1"/>
          </p:nvPr>
        </p:nvSpPr>
        <p:spPr>
          <a:xfrm>
            <a:off x="4000501" y="863692"/>
            <a:ext cx="7861300" cy="4639642"/>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2575343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ransition">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81FDB69-C179-3341-AEF3-D2B3896FB825}"/>
              </a:ext>
            </a:extLst>
          </p:cNvPr>
          <p:cNvCxnSpPr/>
          <p:nvPr userDrawn="1"/>
        </p:nvCxnSpPr>
        <p:spPr>
          <a:xfrm>
            <a:off x="272085" y="513091"/>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58ECA973-8475-EF41-8C88-BE7633966CF5}"/>
              </a:ext>
            </a:extLst>
          </p:cNvPr>
          <p:cNvCxnSpPr/>
          <p:nvPr userDrawn="1"/>
        </p:nvCxnSpPr>
        <p:spPr>
          <a:xfrm>
            <a:off x="3376635" y="513091"/>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 name="Text Placeholder 18">
            <a:extLst>
              <a:ext uri="{FF2B5EF4-FFF2-40B4-BE49-F238E27FC236}">
                <a16:creationId xmlns:a16="http://schemas.microsoft.com/office/drawing/2014/main" id="{7DF7C01A-B350-7B45-A49E-C3717CC86D08}"/>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0" name="Text Placeholder 9">
            <a:extLst>
              <a:ext uri="{FF2B5EF4-FFF2-40B4-BE49-F238E27FC236}">
                <a16:creationId xmlns:a16="http://schemas.microsoft.com/office/drawing/2014/main" id="{89A099A8-CF8E-1C48-82A0-F6A6F7CC0F6B}"/>
              </a:ext>
            </a:extLst>
          </p:cNvPr>
          <p:cNvSpPr>
            <a:spLocks noGrp="1"/>
          </p:cNvSpPr>
          <p:nvPr>
            <p:ph type="body" sz="quarter" idx="15" hasCustomPrompt="1"/>
          </p:nvPr>
        </p:nvSpPr>
        <p:spPr>
          <a:xfrm>
            <a:off x="272085" y="3987800"/>
            <a:ext cx="11589952" cy="1524000"/>
          </a:xfrm>
          <a:prstGeom prst="rect">
            <a:avLst/>
          </a:prstGeom>
        </p:spPr>
        <p:txBody>
          <a:bodyPr/>
          <a:lstStyle>
            <a:lvl1pPr marL="0" indent="0">
              <a:buNone/>
              <a:defRPr sz="5333" b="1"/>
            </a:lvl1pPr>
          </a:lstStyle>
          <a:p>
            <a:pPr lvl="0"/>
            <a:r>
              <a:rPr lang="en-US" dirty="0"/>
              <a:t>Click to add Transition Title</a:t>
            </a:r>
          </a:p>
        </p:txBody>
      </p:sp>
      <p:pic>
        <p:nvPicPr>
          <p:cNvPr id="9" name="Picture 8">
            <a:extLst>
              <a:ext uri="{FF2B5EF4-FFF2-40B4-BE49-F238E27FC236}">
                <a16:creationId xmlns:a16="http://schemas.microsoft.com/office/drawing/2014/main" id="{1282F3CD-3D17-914E-88EA-A50C55E2370A}"/>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2071653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or End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17F9755-C0DA-B244-B730-B308E60924F8}"/>
              </a:ext>
            </a:extLst>
          </p:cNvPr>
          <p:cNvSpPr/>
          <p:nvPr userDrawn="1"/>
        </p:nvSpPr>
        <p:spPr>
          <a:xfrm>
            <a:off x="0" y="0"/>
            <a:ext cx="12188952" cy="6858000"/>
          </a:xfrm>
          <a:prstGeom prst="rect">
            <a:avLst/>
          </a:prstGeom>
          <a:solidFill>
            <a:srgbClr val="E4610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chemeClr val="accent1"/>
              </a:solidFill>
            </a:endParaRPr>
          </a:p>
        </p:txBody>
      </p:sp>
      <p:cxnSp>
        <p:nvCxnSpPr>
          <p:cNvPr id="12" name="Straight Connector 11">
            <a:extLst>
              <a:ext uri="{FF2B5EF4-FFF2-40B4-BE49-F238E27FC236}">
                <a16:creationId xmlns:a16="http://schemas.microsoft.com/office/drawing/2014/main" id="{257FF2CB-58B7-5049-BADD-41D07A0154D8}"/>
              </a:ext>
            </a:extLst>
          </p:cNvPr>
          <p:cNvCxnSpPr/>
          <p:nvPr userDrawn="1"/>
        </p:nvCxnSpPr>
        <p:spPr>
          <a:xfrm>
            <a:off x="272085" y="513091"/>
            <a:ext cx="2674747"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B5B524D-D7AF-4B4A-B485-6A922EDBF1D0}"/>
              </a:ext>
            </a:extLst>
          </p:cNvPr>
          <p:cNvCxnSpPr/>
          <p:nvPr userDrawn="1"/>
        </p:nvCxnSpPr>
        <p:spPr>
          <a:xfrm>
            <a:off x="3376635" y="513091"/>
            <a:ext cx="8485403"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2">
            <a:extLst>
              <a:ext uri="{FF2B5EF4-FFF2-40B4-BE49-F238E27FC236}">
                <a16:creationId xmlns:a16="http://schemas.microsoft.com/office/drawing/2014/main" id="{CD73F756-E117-EE4D-80F1-C25B8572FAA9}"/>
              </a:ext>
            </a:extLst>
          </p:cNvPr>
          <p:cNvSpPr>
            <a:spLocks noGrp="1"/>
          </p:cNvSpPr>
          <p:nvPr>
            <p:ph type="body" sz="quarter" idx="13" hasCustomPrompt="1"/>
          </p:nvPr>
        </p:nvSpPr>
        <p:spPr>
          <a:xfrm>
            <a:off x="272085" y="4258733"/>
            <a:ext cx="11589952" cy="1253067"/>
          </a:xfrm>
          <a:prstGeom prst="rect">
            <a:avLst/>
          </a:prstGeom>
        </p:spPr>
        <p:txBody>
          <a:bodyPr/>
          <a:lstStyle>
            <a:lvl1pPr marL="0" indent="0">
              <a:buNone/>
              <a:defRPr sz="7200" b="1">
                <a:solidFill>
                  <a:schemeClr val="bg1"/>
                </a:solidFill>
              </a:defRPr>
            </a:lvl1pPr>
          </a:lstStyle>
          <a:p>
            <a:pPr lvl="0"/>
            <a:r>
              <a:rPr lang="en-US" dirty="0"/>
              <a:t>Click to add Section Title</a:t>
            </a:r>
          </a:p>
        </p:txBody>
      </p:sp>
      <p:sp>
        <p:nvSpPr>
          <p:cNvPr id="16" name="Text Placeholder 18">
            <a:extLst>
              <a:ext uri="{FF2B5EF4-FFF2-40B4-BE49-F238E27FC236}">
                <a16:creationId xmlns:a16="http://schemas.microsoft.com/office/drawing/2014/main" id="{079EB260-1A7B-174A-AA51-12AAD061D7C6}"/>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pic>
        <p:nvPicPr>
          <p:cNvPr id="8" name="Picture 7">
            <a:extLst>
              <a:ext uri="{FF2B5EF4-FFF2-40B4-BE49-F238E27FC236}">
                <a16:creationId xmlns:a16="http://schemas.microsoft.com/office/drawing/2014/main" id="{519EDA26-0ACE-9A47-99A2-05436A5D85B4}"/>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3852413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1" type="obj">
  <p:cSld name="Title and Content 1">
    <p:spTree>
      <p:nvGrpSpPr>
        <p:cNvPr id="1" name="Shape 69"/>
        <p:cNvGrpSpPr/>
        <p:nvPr/>
      </p:nvGrpSpPr>
      <p:grpSpPr>
        <a:xfrm>
          <a:off x="0" y="0"/>
          <a:ext cx="0" cy="0"/>
          <a:chOff x="0" y="0"/>
          <a:chExt cx="0" cy="0"/>
        </a:xfrm>
      </p:grpSpPr>
      <p:sp>
        <p:nvSpPr>
          <p:cNvPr id="70" name="Google Shape;70;p10"/>
          <p:cNvSpPr txBox="1">
            <a:spLocks noGrp="1"/>
          </p:cNvSpPr>
          <p:nvPr>
            <p:ph type="title"/>
          </p:nvPr>
        </p:nvSpPr>
        <p:spPr>
          <a:xfrm>
            <a:off x="609600" y="900113"/>
            <a:ext cx="10972800" cy="10684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4267" b="1" i="0" u="none" strike="noStrike" cap="none">
                <a:solidFill>
                  <a:schemeClr val="dk1"/>
                </a:solidFill>
                <a:latin typeface="Arial"/>
                <a:ea typeface="Arial"/>
                <a:cs typeface="Arial"/>
                <a:sym typeface="Arial"/>
              </a:defRPr>
            </a:lvl1pPr>
            <a:lvl2pPr marL="0" marR="0" lvl="1"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2pPr>
            <a:lvl3pPr marL="0" marR="0" lvl="2"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3pPr>
            <a:lvl4pPr marL="0" marR="0" lvl="3"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4pPr>
            <a:lvl5pPr marL="0" marR="0" lvl="4"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5pPr>
            <a:lvl6pPr marL="609585" marR="0" lvl="5"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6pPr>
            <a:lvl7pPr marL="1219170" marR="0" lvl="6"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7pPr>
            <a:lvl8pPr marL="1828754" marR="0" lvl="7"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8pPr>
            <a:lvl9pPr marL="2438339" marR="0" lvl="8"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9pPr>
          </a:lstStyle>
          <a:p>
            <a:endParaRPr/>
          </a:p>
        </p:txBody>
      </p:sp>
      <p:sp>
        <p:nvSpPr>
          <p:cNvPr id="71" name="Google Shape;71;p10"/>
          <p:cNvSpPr txBox="1">
            <a:spLocks noGrp="1"/>
          </p:cNvSpPr>
          <p:nvPr>
            <p:ph type="body" idx="1"/>
          </p:nvPr>
        </p:nvSpPr>
        <p:spPr>
          <a:xfrm>
            <a:off x="697867" y="2030300"/>
            <a:ext cx="10972800" cy="3103600"/>
          </a:xfrm>
          <a:prstGeom prst="rect">
            <a:avLst/>
          </a:prstGeom>
          <a:noFill/>
          <a:ln>
            <a:noFill/>
          </a:ln>
        </p:spPr>
        <p:txBody>
          <a:bodyPr spcFirstLastPara="1" wrap="square" lIns="91425" tIns="91425" rIns="91425" bIns="91425" anchor="t" anchorCtr="0">
            <a:noAutofit/>
          </a:bodyPr>
          <a:lstStyle>
            <a:lvl1pPr marL="609585" marR="0" lvl="0" indent="-507987" algn="l" rtl="0">
              <a:spcBef>
                <a:spcPts val="640"/>
              </a:spcBef>
              <a:spcAft>
                <a:spcPts val="0"/>
              </a:spcAft>
              <a:buClr>
                <a:schemeClr val="dk1"/>
              </a:buClr>
              <a:buSzPts val="2400"/>
              <a:buFont typeface="Arial"/>
              <a:buChar char="•"/>
              <a:defRPr sz="3200" b="0" i="0" u="none" strike="noStrike" cap="none">
                <a:solidFill>
                  <a:schemeClr val="dk1"/>
                </a:solidFill>
                <a:latin typeface="Arial"/>
                <a:ea typeface="Arial"/>
                <a:cs typeface="Arial"/>
                <a:sym typeface="Arial"/>
              </a:defRPr>
            </a:lvl1pPr>
            <a:lvl2pPr marL="1219170" marR="0" lvl="1" indent="-507987" algn="l" rtl="0">
              <a:spcBef>
                <a:spcPts val="640"/>
              </a:spcBef>
              <a:spcAft>
                <a:spcPts val="0"/>
              </a:spcAft>
              <a:buClr>
                <a:schemeClr val="dk1"/>
              </a:buClr>
              <a:buSzPts val="2400"/>
              <a:buFont typeface="Arial"/>
              <a:buChar char="–"/>
              <a:defRPr sz="3200" b="0" i="0" u="none" strike="noStrike" cap="none">
                <a:solidFill>
                  <a:schemeClr val="dk1"/>
                </a:solidFill>
                <a:latin typeface="Arial"/>
                <a:ea typeface="Arial"/>
                <a:cs typeface="Arial"/>
                <a:sym typeface="Arial"/>
              </a:defRPr>
            </a:lvl2pPr>
            <a:lvl3pPr marL="1828754" marR="0" lvl="2"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3pPr>
            <a:lvl4pPr marL="2438339" marR="0" lvl="3" indent="-423323"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4pPr>
            <a:lvl5pPr marL="3047924" marR="0" lvl="4" indent="-389457" algn="l" rtl="0">
              <a:spcBef>
                <a:spcPts val="267"/>
              </a:spcBef>
              <a:spcAft>
                <a:spcPts val="0"/>
              </a:spcAft>
              <a:buClr>
                <a:schemeClr val="dk1"/>
              </a:buClr>
              <a:buSzPts val="1000"/>
              <a:buFont typeface="Arial"/>
              <a:buChar char="»"/>
              <a:defRPr sz="1333"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609600" y="6356351"/>
            <a:ext cx="2844800" cy="3652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600">
                <a:solidFill>
                  <a:srgbClr val="888888"/>
                </a:solidFill>
                <a:latin typeface="Arial"/>
                <a:ea typeface="Arial"/>
                <a:cs typeface="Arial"/>
                <a:sym typeface="Arial"/>
              </a:defRPr>
            </a:lvl1pPr>
            <a:lvl2pPr marL="609585" marR="0" lvl="1"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L="1219170" marR="0" lvl="2"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L="1828754" marR="0" lvl="3"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L="2438339" marR="0" lvl="4"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L="3047924" marR="0" lvl="5"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L="3657509" marR="0" lvl="6"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L="4267093" marR="0" lvl="7"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L="4876678" marR="0" lvl="8"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73" name="Google Shape;73;p10"/>
          <p:cNvSpPr txBox="1">
            <a:spLocks noGrp="1"/>
          </p:cNvSpPr>
          <p:nvPr>
            <p:ph type="ftr" idx="11"/>
          </p:nvPr>
        </p:nvSpPr>
        <p:spPr>
          <a:xfrm>
            <a:off x="4165600" y="6356351"/>
            <a:ext cx="3860800" cy="3652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600">
                <a:solidFill>
                  <a:srgbClr val="888888"/>
                </a:solidFill>
                <a:latin typeface="Arial"/>
                <a:ea typeface="Arial"/>
                <a:cs typeface="Arial"/>
                <a:sym typeface="Arial"/>
              </a:defRPr>
            </a:lvl1pPr>
            <a:lvl2pPr marL="609585" marR="0" lvl="1"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L="1219170" marR="0" lvl="2"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L="1828754" marR="0" lvl="3"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L="2438339" marR="0" lvl="4"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L="3047924" marR="0" lvl="5"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L="3657509" marR="0" lvl="6"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L="4267093" marR="0" lvl="7"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L="4876678" marR="0" lvl="8"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74" name="Google Shape;74;p10"/>
          <p:cNvSpPr txBox="1">
            <a:spLocks noGrp="1"/>
          </p:cNvSpPr>
          <p:nvPr>
            <p:ph type="sldNum" idx="12"/>
          </p:nvPr>
        </p:nvSpPr>
        <p:spPr>
          <a:xfrm>
            <a:off x="9347200" y="92011"/>
            <a:ext cx="2844800" cy="6124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600">
                <a:solidFill>
                  <a:srgbClr val="FFFFFF"/>
                </a:solidFill>
              </a:defRPr>
            </a:lvl1pPr>
            <a:lvl2pPr marL="0" marR="0" lvl="1" indent="0" algn="r" rtl="0">
              <a:spcBef>
                <a:spcPts val="0"/>
              </a:spcBef>
              <a:spcAft>
                <a:spcPts val="0"/>
              </a:spcAft>
              <a:buNone/>
              <a:defRPr sz="1600">
                <a:solidFill>
                  <a:srgbClr val="FFFFFF"/>
                </a:solidFill>
              </a:defRPr>
            </a:lvl2pPr>
            <a:lvl3pPr marL="0" marR="0" lvl="2" indent="0" algn="r" rtl="0">
              <a:spcBef>
                <a:spcPts val="0"/>
              </a:spcBef>
              <a:spcAft>
                <a:spcPts val="0"/>
              </a:spcAft>
              <a:buNone/>
              <a:defRPr sz="1600">
                <a:solidFill>
                  <a:srgbClr val="FFFFFF"/>
                </a:solidFill>
              </a:defRPr>
            </a:lvl3pPr>
            <a:lvl4pPr marL="0" marR="0" lvl="3" indent="0" algn="r" rtl="0">
              <a:spcBef>
                <a:spcPts val="0"/>
              </a:spcBef>
              <a:spcAft>
                <a:spcPts val="0"/>
              </a:spcAft>
              <a:buNone/>
              <a:defRPr sz="1600">
                <a:solidFill>
                  <a:srgbClr val="FFFFFF"/>
                </a:solidFill>
              </a:defRPr>
            </a:lvl4pPr>
            <a:lvl5pPr marL="0" marR="0" lvl="4" indent="0" algn="r" rtl="0">
              <a:spcBef>
                <a:spcPts val="0"/>
              </a:spcBef>
              <a:spcAft>
                <a:spcPts val="0"/>
              </a:spcAft>
              <a:buNone/>
              <a:defRPr sz="1600">
                <a:solidFill>
                  <a:srgbClr val="FFFFFF"/>
                </a:solidFill>
              </a:defRPr>
            </a:lvl5pPr>
            <a:lvl6pPr marL="0" marR="0" lvl="5" indent="0" algn="r" rtl="0">
              <a:spcBef>
                <a:spcPts val="0"/>
              </a:spcBef>
              <a:spcAft>
                <a:spcPts val="0"/>
              </a:spcAft>
              <a:buNone/>
              <a:defRPr sz="1600">
                <a:solidFill>
                  <a:srgbClr val="FFFFFF"/>
                </a:solidFill>
              </a:defRPr>
            </a:lvl6pPr>
            <a:lvl7pPr marL="0" marR="0" lvl="6" indent="0" algn="r" rtl="0">
              <a:spcBef>
                <a:spcPts val="0"/>
              </a:spcBef>
              <a:spcAft>
                <a:spcPts val="0"/>
              </a:spcAft>
              <a:buNone/>
              <a:defRPr sz="1600">
                <a:solidFill>
                  <a:srgbClr val="FFFFFF"/>
                </a:solidFill>
              </a:defRPr>
            </a:lvl7pPr>
            <a:lvl8pPr marL="0" marR="0" lvl="7" indent="0" algn="r" rtl="0">
              <a:spcBef>
                <a:spcPts val="0"/>
              </a:spcBef>
              <a:spcAft>
                <a:spcPts val="0"/>
              </a:spcAft>
              <a:buNone/>
              <a:defRPr sz="1600">
                <a:solidFill>
                  <a:srgbClr val="FFFFFF"/>
                </a:solidFill>
              </a:defRPr>
            </a:lvl8pPr>
            <a:lvl9pPr marL="0" marR="0" lvl="8" indent="0" algn="r" rtl="0">
              <a:spcBef>
                <a:spcPts val="0"/>
              </a:spcBef>
              <a:spcAft>
                <a:spcPts val="0"/>
              </a:spcAft>
              <a:buNone/>
              <a:defRPr sz="1600">
                <a:solidFill>
                  <a:srgbClr val="FFFFFF"/>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58462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Box 12"/>
          <p:cNvSpPr txBox="1"/>
          <p:nvPr/>
        </p:nvSpPr>
        <p:spPr>
          <a:xfrm>
            <a:off x="11476827" y="257543"/>
            <a:ext cx="1241077" cy="240066"/>
          </a:xfrm>
          <a:prstGeom prst="rect">
            <a:avLst/>
          </a:prstGeom>
          <a:noFill/>
        </p:spPr>
        <p:txBody>
          <a:bodyPr vert="horz" wrap="square" rtlCol="0">
            <a:spAutoFit/>
          </a:bodyPr>
          <a:lstStyle/>
          <a:p>
            <a:pPr algn="l">
              <a:lnSpc>
                <a:spcPct val="80000"/>
              </a:lnSpc>
            </a:pPr>
            <a:r>
              <a:rPr lang="en-US" sz="1200" dirty="0">
                <a:latin typeface="Georgia"/>
                <a:cs typeface="Georgia"/>
              </a:rPr>
              <a:t>|  </a:t>
            </a:r>
            <a:fld id="{606D2650-017B-BC48-A893-0334FE68CCF7}" type="slidenum">
              <a:rPr lang="en-US" sz="1133" smtClean="0">
                <a:latin typeface="Arial" panose="020B0604020202020204" pitchFamily="34" charset="0"/>
                <a:cs typeface="Arial" panose="020B0604020202020204" pitchFamily="34" charset="0"/>
              </a:rPr>
              <a:pPr algn="l">
                <a:lnSpc>
                  <a:spcPct val="80000"/>
                </a:lnSpc>
              </a:pPr>
              <a:t>‹#›</a:t>
            </a:fld>
            <a:endParaRPr lang="en-US" sz="1133" dirty="0">
              <a:solidFill>
                <a:srgbClr val="000000"/>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ED145F7-0212-424C-84CF-3AAA37DF7A2C}"/>
              </a:ext>
            </a:extLst>
          </p:cNvPr>
          <p:cNvPicPr>
            <a:picLocks noChangeAspect="1"/>
          </p:cNvPicPr>
          <p:nvPr userDrawn="1"/>
        </p:nvPicPr>
        <p:blipFill>
          <a:blip r:embed="rId11"/>
          <a:stretch>
            <a:fillRect/>
          </a:stretch>
        </p:blipFill>
        <p:spPr>
          <a:xfrm>
            <a:off x="358433" y="198708"/>
            <a:ext cx="556192" cy="218591"/>
          </a:xfrm>
          <a:prstGeom prst="rect">
            <a:avLst/>
          </a:prstGeom>
        </p:spPr>
      </p:pic>
      <p:pic>
        <p:nvPicPr>
          <p:cNvPr id="10" name="Picture 9">
            <a:extLst>
              <a:ext uri="{FF2B5EF4-FFF2-40B4-BE49-F238E27FC236}">
                <a16:creationId xmlns:a16="http://schemas.microsoft.com/office/drawing/2014/main" id="{2CF6F6C9-18D5-3341-8495-872E5DE457C6}"/>
              </a:ext>
            </a:extLst>
          </p:cNvPr>
          <p:cNvPicPr>
            <a:picLocks noChangeAspect="1"/>
          </p:cNvPicPr>
          <p:nvPr userDrawn="1"/>
        </p:nvPicPr>
        <p:blipFill>
          <a:blip r:embed="rId12"/>
          <a:stretch>
            <a:fillRect/>
          </a:stretch>
        </p:blipFill>
        <p:spPr>
          <a:xfrm>
            <a:off x="9218566" y="304811"/>
            <a:ext cx="2258261" cy="134956"/>
          </a:xfrm>
          <a:prstGeom prst="rect">
            <a:avLst/>
          </a:prstGeom>
        </p:spPr>
      </p:pic>
    </p:spTree>
    <p:extLst>
      <p:ext uri="{BB962C8B-B14F-4D97-AF65-F5344CB8AC3E}">
        <p14:creationId xmlns:p14="http://schemas.microsoft.com/office/powerpoint/2010/main" val="1699808712"/>
      </p:ext>
    </p:extLst>
  </p:cSld>
  <p:clrMap bg1="lt1" tx1="dk1" bg2="lt2" tx2="dk2" accent1="accent1" accent2="accent2" accent3="accent3" accent4="accent4" accent5="accent5" accent6="accent6" hlink="hlink" folHlink="folHlink"/>
  <p:sldLayoutIdLst>
    <p:sldLayoutId id="2147483665" r:id="rId1"/>
    <p:sldLayoutId id="2147483660" r:id="rId2"/>
    <p:sldLayoutId id="2147483650" r:id="rId3"/>
    <p:sldLayoutId id="2147483663" r:id="rId4"/>
    <p:sldLayoutId id="2147483652" r:id="rId5"/>
    <p:sldLayoutId id="2147483656" r:id="rId6"/>
    <p:sldLayoutId id="2147483662" r:id="rId7"/>
    <p:sldLayoutId id="2147483661" r:id="rId8"/>
    <p:sldLayoutId id="2147483667" r:id="rId9"/>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5.png"/><Relationship Id="rId7"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29.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5.png"/><Relationship Id="rId7"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29.png"/><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aiforsec/RIT-DSCI-633-FDS" TargetMode="External"/><Relationship Id="rId2" Type="http://schemas.openxmlformats.org/officeDocument/2006/relationships/notesSlide" Target="../notesSlides/notesSlide27.xml"/><Relationship Id="rId1" Type="http://schemas.openxmlformats.org/officeDocument/2006/relationships/slideLayout" Target="../slideLayouts/slideLayout9.xml"/><Relationship Id="rId5" Type="http://schemas.openxmlformats.org/officeDocument/2006/relationships/hyperlink" Target="https://docs.github.com/en/github/setting-up-and-managing-your-github-user-account/managing-access-to-your-personal-repositories/inviting-collaborators-to-a-personal-repository" TargetMode="External"/><Relationship Id="rId4" Type="http://schemas.openxmlformats.org/officeDocument/2006/relationships/hyperlink" Target="https://docs.google.com/spreadsheets/d/1WMVYUtddXyM1ocZjloT63Q_viS-WIKV35tZaMQw1Qzs/edit?usp=sharin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aiforsec/RIT-DSCI-633-FDS"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4.xml"/><Relationship Id="rId16" Type="http://schemas.openxmlformats.org/officeDocument/2006/relationships/image" Target="../media/image18.png"/><Relationship Id="rId1" Type="http://schemas.openxmlformats.org/officeDocument/2006/relationships/slideLayout" Target="../slideLayouts/slideLayout9.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88;p13">
            <a:extLst>
              <a:ext uri="{FF2B5EF4-FFF2-40B4-BE49-F238E27FC236}">
                <a16:creationId xmlns:a16="http://schemas.microsoft.com/office/drawing/2014/main" id="{2D503CB0-78D2-4783-AD9B-510CB43B27AF}"/>
              </a:ext>
            </a:extLst>
          </p:cNvPr>
          <p:cNvSpPr txBox="1">
            <a:spLocks/>
          </p:cNvSpPr>
          <p:nvPr/>
        </p:nvSpPr>
        <p:spPr>
          <a:xfrm>
            <a:off x="415611" y="992767"/>
            <a:ext cx="11360800" cy="2736800"/>
          </a:xfrm>
          <a:prstGeom prst="rect">
            <a:avLst/>
          </a:prstGeom>
        </p:spPr>
        <p:txBody>
          <a:bodyPr spcFirstLastPara="1" wrap="square" lIns="121900" tIns="121900" rIns="121900" bIns="121900" anchor="b"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dirty="0"/>
              <a:t>Foundations of </a:t>
            </a:r>
            <a:br>
              <a:rPr lang="en-US" dirty="0"/>
            </a:br>
            <a:r>
              <a:rPr lang="en-US" dirty="0"/>
              <a:t>Data Science &amp; Analytics</a:t>
            </a:r>
            <a:br>
              <a:rPr lang="en-US" dirty="0"/>
            </a:br>
            <a:r>
              <a:rPr lang="en-US" sz="3200" dirty="0"/>
              <a:t>(DSCI 633, Fall 2022)</a:t>
            </a:r>
            <a:endParaRPr lang="en-US" dirty="0"/>
          </a:p>
        </p:txBody>
      </p:sp>
      <p:sp>
        <p:nvSpPr>
          <p:cNvPr id="7" name="Google Shape;89;p13">
            <a:extLst>
              <a:ext uri="{FF2B5EF4-FFF2-40B4-BE49-F238E27FC236}">
                <a16:creationId xmlns:a16="http://schemas.microsoft.com/office/drawing/2014/main" id="{85A67DF5-AEA5-4281-AB91-885E498C45EE}"/>
              </a:ext>
            </a:extLst>
          </p:cNvPr>
          <p:cNvSpPr txBox="1">
            <a:spLocks/>
          </p:cNvSpPr>
          <p:nvPr/>
        </p:nvSpPr>
        <p:spPr>
          <a:xfrm>
            <a:off x="415600" y="4971137"/>
            <a:ext cx="11360800" cy="1056800"/>
          </a:xfrm>
          <a:prstGeom prst="rect">
            <a:avLst/>
          </a:prstGeom>
        </p:spPr>
        <p:txBody>
          <a:bodyPr spcFirstLastPara="1" wrap="square" lIns="121900" tIns="121900" rIns="121900" bIns="121900" anchor="ctr" anchorCtr="0">
            <a:noAutofit/>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gn="ctr">
              <a:buNone/>
            </a:pPr>
            <a:r>
              <a:rPr lang="en-US" sz="2800" dirty="0"/>
              <a:t>Nidhi Rastogi</a:t>
            </a:r>
          </a:p>
          <a:p>
            <a:pPr marL="0" indent="0" algn="ctr">
              <a:buNone/>
            </a:pPr>
            <a:r>
              <a:rPr lang="en-US" sz="2800" dirty="0"/>
              <a:t>Assistant Professor, GCCIS</a:t>
            </a:r>
          </a:p>
          <a:p>
            <a:pPr marL="0" indent="0" algn="ctr">
              <a:buNone/>
            </a:pPr>
            <a:r>
              <a:rPr lang="en-US" sz="2800" dirty="0"/>
              <a:t>Rochester Institute of Technology</a:t>
            </a:r>
          </a:p>
          <a:p>
            <a:pPr marL="0" indent="0" algn="ctr">
              <a:buNone/>
            </a:pPr>
            <a:endParaRPr lang="en-US" sz="1800" dirty="0">
              <a:solidFill>
                <a:schemeClr val="tx1">
                  <a:lumMod val="50000"/>
                  <a:lumOff val="50000"/>
                </a:schemeClr>
              </a:solidFill>
            </a:endParaRPr>
          </a:p>
          <a:p>
            <a:pPr marL="0" indent="0" algn="ctr">
              <a:buNone/>
            </a:pPr>
            <a:r>
              <a:rPr lang="en-US" sz="1800" dirty="0">
                <a:solidFill>
                  <a:schemeClr val="tx1">
                    <a:lumMod val="50000"/>
                    <a:lumOff val="50000"/>
                  </a:schemeClr>
                </a:solidFill>
              </a:rPr>
              <a:t>August 25, 2022</a:t>
            </a:r>
            <a:endParaRPr lang="en-US" sz="3200" dirty="0">
              <a:solidFill>
                <a:schemeClr val="tx1">
                  <a:lumMod val="50000"/>
                  <a:lumOff val="50000"/>
                </a:schemeClr>
              </a:solidFill>
            </a:endParaRPr>
          </a:p>
        </p:txBody>
      </p:sp>
    </p:spTree>
    <p:extLst>
      <p:ext uri="{BB962C8B-B14F-4D97-AF65-F5344CB8AC3E}">
        <p14:creationId xmlns:p14="http://schemas.microsoft.com/office/powerpoint/2010/main" val="1248792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9"/>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Origin of Data Mining</a:t>
            </a:r>
            <a:endParaRPr/>
          </a:p>
        </p:txBody>
      </p:sp>
      <p:pic>
        <p:nvPicPr>
          <p:cNvPr id="143" name="Google Shape;143;p19"/>
          <p:cNvPicPr preferRelativeResize="0"/>
          <p:nvPr/>
        </p:nvPicPr>
        <p:blipFill>
          <a:blip r:embed="rId3">
            <a:alphaModFix/>
          </a:blip>
          <a:stretch>
            <a:fillRect/>
          </a:stretch>
        </p:blipFill>
        <p:spPr>
          <a:xfrm>
            <a:off x="4165600" y="2126747"/>
            <a:ext cx="7924800" cy="3581400"/>
          </a:xfrm>
          <a:prstGeom prst="rect">
            <a:avLst/>
          </a:prstGeom>
          <a:noFill/>
          <a:ln>
            <a:noFill/>
          </a:ln>
        </p:spPr>
      </p:pic>
      <p:sp>
        <p:nvSpPr>
          <p:cNvPr id="144" name="Google Shape;144;p19"/>
          <p:cNvSpPr txBox="1"/>
          <p:nvPr/>
        </p:nvSpPr>
        <p:spPr>
          <a:xfrm>
            <a:off x="609600" y="2126733"/>
            <a:ext cx="3243200" cy="4044400"/>
          </a:xfrm>
          <a:prstGeom prst="rect">
            <a:avLst/>
          </a:prstGeom>
          <a:noFill/>
          <a:ln>
            <a:noFill/>
          </a:ln>
        </p:spPr>
        <p:txBody>
          <a:bodyPr spcFirstLastPara="1" wrap="square" lIns="121900" tIns="121900" rIns="121900" bIns="121900" anchor="t" anchorCtr="0">
            <a:noAutofit/>
          </a:bodyPr>
          <a:lstStyle/>
          <a:p>
            <a:pPr>
              <a:lnSpc>
                <a:spcPct val="150000"/>
              </a:lnSpc>
            </a:pPr>
            <a:r>
              <a:rPr lang="en"/>
              <a:t>Especially for data:</a:t>
            </a:r>
            <a:endParaRPr/>
          </a:p>
          <a:p>
            <a:pPr marL="609585" indent="-457189">
              <a:lnSpc>
                <a:spcPct val="150000"/>
              </a:lnSpc>
              <a:buSzPts val="1800"/>
              <a:buChar char="●"/>
            </a:pPr>
            <a:r>
              <a:rPr lang="en"/>
              <a:t>Large-scale</a:t>
            </a:r>
            <a:endParaRPr/>
          </a:p>
          <a:p>
            <a:pPr marL="609585" indent="-457189">
              <a:lnSpc>
                <a:spcPct val="150000"/>
              </a:lnSpc>
              <a:buSzPts val="1800"/>
              <a:buChar char="●"/>
            </a:pPr>
            <a:r>
              <a:rPr lang="en"/>
              <a:t>High dimensional</a:t>
            </a:r>
            <a:endParaRPr/>
          </a:p>
          <a:p>
            <a:pPr marL="609585" indent="-457189">
              <a:lnSpc>
                <a:spcPct val="150000"/>
              </a:lnSpc>
              <a:buSzPts val="1800"/>
              <a:buChar char="●"/>
            </a:pPr>
            <a:r>
              <a:rPr lang="en"/>
              <a:t>Complex</a:t>
            </a:r>
            <a:endParaRPr/>
          </a:p>
          <a:p>
            <a:pPr marL="609585" indent="-457189">
              <a:lnSpc>
                <a:spcPct val="150000"/>
              </a:lnSpc>
              <a:buSzPts val="1800"/>
              <a:buChar char="●"/>
            </a:pPr>
            <a:r>
              <a:rPr lang="en"/>
              <a:t>Distributed</a:t>
            </a:r>
            <a:endParaRPr/>
          </a:p>
          <a:p>
            <a:endParaRPr sz="3200"/>
          </a:p>
        </p:txBody>
      </p:sp>
      <p:sp>
        <p:nvSpPr>
          <p:cNvPr id="2" name="Footer Placeholder 1">
            <a:extLst>
              <a:ext uri="{FF2B5EF4-FFF2-40B4-BE49-F238E27FC236}">
                <a16:creationId xmlns:a16="http://schemas.microsoft.com/office/drawing/2014/main" id="{A564B69F-FB0F-4B33-8902-F3AAE3E5B5CC}"/>
              </a:ext>
            </a:extLst>
          </p:cNvPr>
          <p:cNvSpPr>
            <a:spLocks noGrp="1"/>
          </p:cNvSpPr>
          <p:nvPr>
            <p:ph type="ftr" idx="11"/>
          </p:nvPr>
        </p:nvSpPr>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0"/>
          <p:cNvSpPr txBox="1">
            <a:spLocks noGrp="1"/>
          </p:cNvSpPr>
          <p:nvPr>
            <p:ph type="title"/>
          </p:nvPr>
        </p:nvSpPr>
        <p:spPr>
          <a:xfrm>
            <a:off x="609600" y="900100"/>
            <a:ext cx="2242800" cy="1068400"/>
          </a:xfrm>
          <a:prstGeom prst="rect">
            <a:avLst/>
          </a:prstGeom>
        </p:spPr>
        <p:txBody>
          <a:bodyPr spcFirstLastPara="1" wrap="square" lIns="121900" tIns="121900" rIns="121900" bIns="121900" anchor="ctr" anchorCtr="0">
            <a:noAutofit/>
          </a:bodyPr>
          <a:lstStyle/>
          <a:p>
            <a:r>
              <a:rPr lang="en"/>
              <a:t>Tasks</a:t>
            </a:r>
            <a:endParaRPr/>
          </a:p>
        </p:txBody>
      </p:sp>
      <p:pic>
        <p:nvPicPr>
          <p:cNvPr id="150" name="Google Shape;150;p20"/>
          <p:cNvPicPr preferRelativeResize="0"/>
          <p:nvPr/>
        </p:nvPicPr>
        <p:blipFill>
          <a:blip r:embed="rId3">
            <a:alphaModFix/>
          </a:blip>
          <a:stretch>
            <a:fillRect/>
          </a:stretch>
        </p:blipFill>
        <p:spPr>
          <a:xfrm>
            <a:off x="2256207" y="900101"/>
            <a:ext cx="8586612" cy="5403033"/>
          </a:xfrm>
          <a:prstGeom prst="rect">
            <a:avLst/>
          </a:prstGeom>
          <a:noFill/>
          <a:ln>
            <a:noFill/>
          </a:ln>
        </p:spPr>
      </p:pic>
      <p:sp>
        <p:nvSpPr>
          <p:cNvPr id="2" name="Footer Placeholder 1">
            <a:extLst>
              <a:ext uri="{FF2B5EF4-FFF2-40B4-BE49-F238E27FC236}">
                <a16:creationId xmlns:a16="http://schemas.microsoft.com/office/drawing/2014/main" id="{BB9D7A18-AA56-4DFC-9E03-F107B7E82F2A}"/>
              </a:ext>
            </a:extLst>
          </p:cNvPr>
          <p:cNvSpPr>
            <a:spLocks noGrp="1"/>
          </p:cNvSpPr>
          <p:nvPr>
            <p:ph type="ftr" idx="11"/>
          </p:nvPr>
        </p:nvSpPr>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1"/>
          <p:cNvSpPr txBox="1">
            <a:spLocks noGrp="1"/>
          </p:cNvSpPr>
          <p:nvPr>
            <p:ph type="title"/>
          </p:nvPr>
        </p:nvSpPr>
        <p:spPr>
          <a:xfrm>
            <a:off x="609600" y="665633"/>
            <a:ext cx="11219600" cy="1068400"/>
          </a:xfrm>
          <a:prstGeom prst="rect">
            <a:avLst/>
          </a:prstGeom>
        </p:spPr>
        <p:txBody>
          <a:bodyPr spcFirstLastPara="1" wrap="square" lIns="121900" tIns="121900" rIns="121900" bIns="121900" anchor="ctr" anchorCtr="0">
            <a:noAutofit/>
          </a:bodyPr>
          <a:lstStyle/>
          <a:p>
            <a:r>
              <a:rPr lang="en"/>
              <a:t>Predictive Modeling (supervised learning)</a:t>
            </a:r>
            <a:endParaRPr/>
          </a:p>
        </p:txBody>
      </p:sp>
      <p:sp>
        <p:nvSpPr>
          <p:cNvPr id="156" name="Google Shape;156;p21"/>
          <p:cNvSpPr txBox="1"/>
          <p:nvPr/>
        </p:nvSpPr>
        <p:spPr>
          <a:xfrm>
            <a:off x="6331400" y="1936600"/>
            <a:ext cx="5860800" cy="608000"/>
          </a:xfrm>
          <a:prstGeom prst="rect">
            <a:avLst/>
          </a:prstGeom>
          <a:noFill/>
          <a:ln>
            <a:noFill/>
          </a:ln>
        </p:spPr>
        <p:txBody>
          <a:bodyPr spcFirstLastPara="1" wrap="square" lIns="121900" tIns="121900" rIns="121900" bIns="121900" anchor="t" anchorCtr="0">
            <a:noAutofit/>
          </a:bodyPr>
          <a:lstStyle/>
          <a:p>
            <a:r>
              <a:rPr lang="en" dirty="0"/>
              <a:t>Dependent Variable (Output)</a:t>
            </a:r>
            <a:endParaRPr dirty="0"/>
          </a:p>
        </p:txBody>
      </p:sp>
      <p:sp>
        <p:nvSpPr>
          <p:cNvPr id="157" name="Google Shape;157;p21"/>
          <p:cNvSpPr txBox="1"/>
          <p:nvPr/>
        </p:nvSpPr>
        <p:spPr>
          <a:xfrm>
            <a:off x="438333" y="1936600"/>
            <a:ext cx="5721600" cy="608000"/>
          </a:xfrm>
          <a:prstGeom prst="rect">
            <a:avLst/>
          </a:prstGeom>
          <a:noFill/>
          <a:ln>
            <a:noFill/>
          </a:ln>
        </p:spPr>
        <p:txBody>
          <a:bodyPr spcFirstLastPara="1" wrap="square" lIns="121900" tIns="121900" rIns="121900" bIns="121900" anchor="t" anchorCtr="0">
            <a:noAutofit/>
          </a:bodyPr>
          <a:lstStyle/>
          <a:p>
            <a:r>
              <a:rPr lang="en" sz="2800" b="1" dirty="0"/>
              <a:t>Independent Variable (Input)</a:t>
            </a:r>
            <a:endParaRPr sz="3200" b="1" dirty="0"/>
          </a:p>
        </p:txBody>
      </p:sp>
      <p:pic>
        <p:nvPicPr>
          <p:cNvPr id="158" name="Google Shape;158;p21"/>
          <p:cNvPicPr preferRelativeResize="0"/>
          <p:nvPr/>
        </p:nvPicPr>
        <p:blipFill>
          <a:blip r:embed="rId3">
            <a:alphaModFix/>
          </a:blip>
          <a:stretch>
            <a:fillRect/>
          </a:stretch>
        </p:blipFill>
        <p:spPr>
          <a:xfrm>
            <a:off x="2567533" y="2747167"/>
            <a:ext cx="1693104" cy="952365"/>
          </a:xfrm>
          <a:prstGeom prst="rect">
            <a:avLst/>
          </a:prstGeom>
          <a:noFill/>
          <a:ln>
            <a:noFill/>
          </a:ln>
        </p:spPr>
      </p:pic>
      <p:sp>
        <p:nvSpPr>
          <p:cNvPr id="159" name="Google Shape;159;p21"/>
          <p:cNvSpPr txBox="1"/>
          <p:nvPr/>
        </p:nvSpPr>
        <p:spPr>
          <a:xfrm>
            <a:off x="7089133" y="2919367"/>
            <a:ext cx="4004800" cy="608000"/>
          </a:xfrm>
          <a:prstGeom prst="rect">
            <a:avLst/>
          </a:prstGeom>
          <a:noFill/>
          <a:ln>
            <a:noFill/>
          </a:ln>
        </p:spPr>
        <p:txBody>
          <a:bodyPr spcFirstLastPara="1" wrap="square" lIns="121900" tIns="121900" rIns="121900" bIns="121900" anchor="t" anchorCtr="0">
            <a:noAutofit/>
          </a:bodyPr>
          <a:lstStyle/>
          <a:p>
            <a:pPr algn="ctr"/>
            <a:r>
              <a:rPr lang="en" sz="3200"/>
              <a:t>Cat</a:t>
            </a:r>
            <a:endParaRPr sz="3200"/>
          </a:p>
        </p:txBody>
      </p:sp>
      <p:pic>
        <p:nvPicPr>
          <p:cNvPr id="160" name="Google Shape;160;p21"/>
          <p:cNvPicPr preferRelativeResize="0"/>
          <p:nvPr/>
        </p:nvPicPr>
        <p:blipFill>
          <a:blip r:embed="rId4">
            <a:alphaModFix/>
          </a:blip>
          <a:stretch>
            <a:fillRect/>
          </a:stretch>
        </p:blipFill>
        <p:spPr>
          <a:xfrm>
            <a:off x="2612787" y="3902100"/>
            <a:ext cx="1602607" cy="1068400"/>
          </a:xfrm>
          <a:prstGeom prst="rect">
            <a:avLst/>
          </a:prstGeom>
          <a:noFill/>
          <a:ln>
            <a:noFill/>
          </a:ln>
        </p:spPr>
      </p:pic>
      <p:sp>
        <p:nvSpPr>
          <p:cNvPr id="161" name="Google Shape;161;p21"/>
          <p:cNvSpPr txBox="1"/>
          <p:nvPr/>
        </p:nvSpPr>
        <p:spPr>
          <a:xfrm>
            <a:off x="7089133" y="4138567"/>
            <a:ext cx="4004800" cy="608000"/>
          </a:xfrm>
          <a:prstGeom prst="rect">
            <a:avLst/>
          </a:prstGeom>
          <a:noFill/>
          <a:ln>
            <a:noFill/>
          </a:ln>
        </p:spPr>
        <p:txBody>
          <a:bodyPr spcFirstLastPara="1" wrap="square" lIns="121900" tIns="121900" rIns="121900" bIns="121900" anchor="t" anchorCtr="0">
            <a:noAutofit/>
          </a:bodyPr>
          <a:lstStyle/>
          <a:p>
            <a:pPr algn="ctr"/>
            <a:r>
              <a:rPr lang="en" sz="3200"/>
              <a:t>Dog</a:t>
            </a:r>
            <a:endParaRPr sz="3200"/>
          </a:p>
        </p:txBody>
      </p:sp>
      <p:sp>
        <p:nvSpPr>
          <p:cNvPr id="162" name="Google Shape;162;p21"/>
          <p:cNvSpPr txBox="1"/>
          <p:nvPr/>
        </p:nvSpPr>
        <p:spPr>
          <a:xfrm>
            <a:off x="163933" y="3527367"/>
            <a:ext cx="4740000" cy="608000"/>
          </a:xfrm>
          <a:prstGeom prst="rect">
            <a:avLst/>
          </a:prstGeom>
          <a:noFill/>
          <a:ln>
            <a:noFill/>
          </a:ln>
        </p:spPr>
        <p:txBody>
          <a:bodyPr spcFirstLastPara="1" wrap="square" lIns="121900" tIns="121900" rIns="121900" bIns="121900" anchor="t" anchorCtr="0">
            <a:noAutofit/>
          </a:bodyPr>
          <a:lstStyle/>
          <a:p>
            <a:r>
              <a:rPr lang="en" sz="3200" b="1"/>
              <a:t>Train:</a:t>
            </a:r>
            <a:endParaRPr sz="3200" b="1"/>
          </a:p>
        </p:txBody>
      </p:sp>
      <p:sp>
        <p:nvSpPr>
          <p:cNvPr id="163" name="Google Shape;163;p21"/>
          <p:cNvSpPr txBox="1"/>
          <p:nvPr/>
        </p:nvSpPr>
        <p:spPr>
          <a:xfrm>
            <a:off x="252433" y="5516767"/>
            <a:ext cx="4740000" cy="608000"/>
          </a:xfrm>
          <a:prstGeom prst="rect">
            <a:avLst/>
          </a:prstGeom>
          <a:noFill/>
          <a:ln>
            <a:noFill/>
          </a:ln>
        </p:spPr>
        <p:txBody>
          <a:bodyPr spcFirstLastPara="1" wrap="square" lIns="121900" tIns="121900" rIns="121900" bIns="121900" anchor="t" anchorCtr="0">
            <a:noAutofit/>
          </a:bodyPr>
          <a:lstStyle/>
          <a:p>
            <a:r>
              <a:rPr lang="en" sz="3200" b="1"/>
              <a:t>Predict:</a:t>
            </a:r>
            <a:endParaRPr sz="3200" b="1"/>
          </a:p>
        </p:txBody>
      </p:sp>
      <p:pic>
        <p:nvPicPr>
          <p:cNvPr id="164" name="Google Shape;164;p21"/>
          <p:cNvPicPr preferRelativeResize="0"/>
          <p:nvPr/>
        </p:nvPicPr>
        <p:blipFill>
          <a:blip r:embed="rId5">
            <a:alphaModFix/>
          </a:blip>
          <a:stretch>
            <a:fillRect/>
          </a:stretch>
        </p:blipFill>
        <p:spPr>
          <a:xfrm>
            <a:off x="2464405" y="5286567"/>
            <a:ext cx="1899376" cy="1068399"/>
          </a:xfrm>
          <a:prstGeom prst="rect">
            <a:avLst/>
          </a:prstGeom>
          <a:noFill/>
          <a:ln>
            <a:noFill/>
          </a:ln>
        </p:spPr>
      </p:pic>
      <p:sp>
        <p:nvSpPr>
          <p:cNvPr id="165" name="Google Shape;165;p21"/>
          <p:cNvSpPr txBox="1"/>
          <p:nvPr/>
        </p:nvSpPr>
        <p:spPr>
          <a:xfrm>
            <a:off x="7089133" y="5516767"/>
            <a:ext cx="4004800" cy="608000"/>
          </a:xfrm>
          <a:prstGeom prst="rect">
            <a:avLst/>
          </a:prstGeom>
          <a:noFill/>
          <a:ln>
            <a:noFill/>
          </a:ln>
        </p:spPr>
        <p:txBody>
          <a:bodyPr spcFirstLastPara="1" wrap="square" lIns="121900" tIns="121900" rIns="121900" bIns="121900" anchor="t" anchorCtr="0">
            <a:noAutofit/>
          </a:bodyPr>
          <a:lstStyle/>
          <a:p>
            <a:pPr algn="ctr"/>
            <a:r>
              <a:rPr lang="en" sz="3200"/>
              <a:t>?</a:t>
            </a:r>
            <a:endParaRPr sz="3200"/>
          </a:p>
        </p:txBody>
      </p:sp>
      <p:cxnSp>
        <p:nvCxnSpPr>
          <p:cNvPr id="166" name="Google Shape;166;p21"/>
          <p:cNvCxnSpPr>
            <a:endCxn id="159" idx="1"/>
          </p:cNvCxnSpPr>
          <p:nvPr/>
        </p:nvCxnSpPr>
        <p:spPr>
          <a:xfrm rot="10800000" flipH="1">
            <a:off x="5129133" y="3223367"/>
            <a:ext cx="1960000" cy="4800"/>
          </a:xfrm>
          <a:prstGeom prst="straightConnector1">
            <a:avLst/>
          </a:prstGeom>
          <a:noFill/>
          <a:ln w="28575" cap="flat" cmpd="sng">
            <a:solidFill>
              <a:schemeClr val="dk2"/>
            </a:solidFill>
            <a:prstDash val="solid"/>
            <a:round/>
            <a:headEnd type="none" w="med" len="med"/>
            <a:tailEnd type="stealth" w="med" len="med"/>
          </a:ln>
        </p:spPr>
      </p:cxnSp>
      <p:cxnSp>
        <p:nvCxnSpPr>
          <p:cNvPr id="167" name="Google Shape;167;p21"/>
          <p:cNvCxnSpPr>
            <a:endCxn id="161" idx="1"/>
          </p:cNvCxnSpPr>
          <p:nvPr/>
        </p:nvCxnSpPr>
        <p:spPr>
          <a:xfrm>
            <a:off x="5178333" y="4442567"/>
            <a:ext cx="1910800" cy="0"/>
          </a:xfrm>
          <a:prstGeom prst="straightConnector1">
            <a:avLst/>
          </a:prstGeom>
          <a:noFill/>
          <a:ln w="28575" cap="flat" cmpd="sng">
            <a:solidFill>
              <a:schemeClr val="dk2"/>
            </a:solidFill>
            <a:prstDash val="solid"/>
            <a:round/>
            <a:headEnd type="none" w="med" len="med"/>
            <a:tailEnd type="stealth" w="med" len="med"/>
          </a:ln>
        </p:spPr>
      </p:cxnSp>
      <p:cxnSp>
        <p:nvCxnSpPr>
          <p:cNvPr id="168" name="Google Shape;168;p21"/>
          <p:cNvCxnSpPr>
            <a:endCxn id="165" idx="1"/>
          </p:cNvCxnSpPr>
          <p:nvPr/>
        </p:nvCxnSpPr>
        <p:spPr>
          <a:xfrm rot="10800000" flipH="1">
            <a:off x="5260333" y="5820767"/>
            <a:ext cx="1828800" cy="13200"/>
          </a:xfrm>
          <a:prstGeom prst="straightConnector1">
            <a:avLst/>
          </a:prstGeom>
          <a:noFill/>
          <a:ln w="28575" cap="flat" cmpd="sng">
            <a:solidFill>
              <a:schemeClr val="dk2"/>
            </a:solidFill>
            <a:prstDash val="solid"/>
            <a:round/>
            <a:headEnd type="none" w="med" len="med"/>
            <a:tailEnd type="stealth" w="med" len="med"/>
          </a:ln>
        </p:spPr>
      </p:cxnSp>
      <p:sp>
        <p:nvSpPr>
          <p:cNvPr id="2" name="Footer Placeholder 1">
            <a:extLst>
              <a:ext uri="{FF2B5EF4-FFF2-40B4-BE49-F238E27FC236}">
                <a16:creationId xmlns:a16="http://schemas.microsoft.com/office/drawing/2014/main" id="{A73ED099-D562-470C-840C-E5BD9F90E7C1}"/>
              </a:ext>
            </a:extLst>
          </p:cNvPr>
          <p:cNvSpPr>
            <a:spLocks noGrp="1"/>
          </p:cNvSpPr>
          <p:nvPr>
            <p:ph type="ftr" idx="11"/>
          </p:nvPr>
        </p:nvSpPr>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2"/>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Predictive Modeling</a:t>
            </a:r>
            <a:endParaRPr/>
          </a:p>
        </p:txBody>
      </p:sp>
      <p:sp>
        <p:nvSpPr>
          <p:cNvPr id="174" name="Google Shape;174;p22"/>
          <p:cNvSpPr txBox="1"/>
          <p:nvPr/>
        </p:nvSpPr>
        <p:spPr>
          <a:xfrm>
            <a:off x="1752767" y="2910733"/>
            <a:ext cx="3209600" cy="3391200"/>
          </a:xfrm>
          <a:prstGeom prst="rect">
            <a:avLst/>
          </a:prstGeom>
          <a:noFill/>
          <a:ln>
            <a:noFill/>
          </a:ln>
        </p:spPr>
        <p:txBody>
          <a:bodyPr spcFirstLastPara="1" wrap="square" lIns="121900" tIns="121900" rIns="121900" bIns="121900" anchor="t" anchorCtr="0">
            <a:noAutofit/>
          </a:bodyPr>
          <a:lstStyle/>
          <a:p>
            <a:r>
              <a:rPr lang="en" sz="3200" b="1"/>
              <a:t>Classification</a:t>
            </a:r>
            <a:r>
              <a:rPr lang="en" sz="3200"/>
              <a:t>:</a:t>
            </a:r>
            <a:endParaRPr sz="3200"/>
          </a:p>
          <a:p>
            <a:endParaRPr sz="3200"/>
          </a:p>
          <a:p>
            <a:r>
              <a:rPr lang="en" sz="3200" b="1"/>
              <a:t>Regression</a:t>
            </a:r>
            <a:r>
              <a:rPr lang="en" sz="3200"/>
              <a:t>: </a:t>
            </a:r>
            <a:endParaRPr sz="3200"/>
          </a:p>
        </p:txBody>
      </p:sp>
      <p:sp>
        <p:nvSpPr>
          <p:cNvPr id="175" name="Google Shape;175;p22"/>
          <p:cNvSpPr txBox="1"/>
          <p:nvPr/>
        </p:nvSpPr>
        <p:spPr>
          <a:xfrm>
            <a:off x="5308767" y="2910733"/>
            <a:ext cx="5910800" cy="3391200"/>
          </a:xfrm>
          <a:prstGeom prst="rect">
            <a:avLst/>
          </a:prstGeom>
          <a:noFill/>
          <a:ln>
            <a:noFill/>
          </a:ln>
        </p:spPr>
        <p:txBody>
          <a:bodyPr spcFirstLastPara="1" wrap="square" lIns="121900" tIns="121900" rIns="121900" bIns="121900" anchor="t" anchorCtr="0">
            <a:noAutofit/>
          </a:bodyPr>
          <a:lstStyle/>
          <a:p>
            <a:r>
              <a:rPr lang="en" sz="3200"/>
              <a:t>Classes / Categories</a:t>
            </a:r>
            <a:endParaRPr sz="3200"/>
          </a:p>
          <a:p>
            <a:endParaRPr sz="3200"/>
          </a:p>
          <a:p>
            <a:pPr>
              <a:buClr>
                <a:schemeClr val="dk1"/>
              </a:buClr>
              <a:buSzPts val="1100"/>
            </a:pPr>
            <a:r>
              <a:rPr lang="en" sz="3200">
                <a:solidFill>
                  <a:schemeClr val="dk1"/>
                </a:solidFill>
              </a:rPr>
              <a:t>Continuous Numbers</a:t>
            </a:r>
            <a:endParaRPr sz="3200"/>
          </a:p>
        </p:txBody>
      </p:sp>
      <p:sp>
        <p:nvSpPr>
          <p:cNvPr id="176" name="Google Shape;176;p22"/>
          <p:cNvSpPr txBox="1"/>
          <p:nvPr/>
        </p:nvSpPr>
        <p:spPr>
          <a:xfrm>
            <a:off x="6479533" y="1936600"/>
            <a:ext cx="4740000" cy="608000"/>
          </a:xfrm>
          <a:prstGeom prst="rect">
            <a:avLst/>
          </a:prstGeom>
          <a:noFill/>
          <a:ln>
            <a:noFill/>
          </a:ln>
        </p:spPr>
        <p:txBody>
          <a:bodyPr spcFirstLastPara="1" wrap="square" lIns="121900" tIns="121900" rIns="121900" bIns="121900" anchor="t" anchorCtr="0">
            <a:noAutofit/>
          </a:bodyPr>
          <a:lstStyle/>
          <a:p>
            <a:r>
              <a:rPr lang="en" sz="3200" b="1"/>
              <a:t>Output</a:t>
            </a:r>
            <a:endParaRPr sz="3200" b="1"/>
          </a:p>
        </p:txBody>
      </p:sp>
      <p:cxnSp>
        <p:nvCxnSpPr>
          <p:cNvPr id="177" name="Google Shape;177;p22"/>
          <p:cNvCxnSpPr/>
          <p:nvPr/>
        </p:nvCxnSpPr>
        <p:spPr>
          <a:xfrm>
            <a:off x="1816700" y="2745900"/>
            <a:ext cx="7731200" cy="0"/>
          </a:xfrm>
          <a:prstGeom prst="straightConnector1">
            <a:avLst/>
          </a:prstGeom>
          <a:noFill/>
          <a:ln w="9525" cap="flat" cmpd="sng">
            <a:solidFill>
              <a:schemeClr val="dk2"/>
            </a:solidFill>
            <a:prstDash val="solid"/>
            <a:round/>
            <a:headEnd type="none" w="med" len="med"/>
            <a:tailEnd type="none" w="med" len="med"/>
          </a:ln>
        </p:spPr>
      </p:cxnSp>
      <p:cxnSp>
        <p:nvCxnSpPr>
          <p:cNvPr id="178" name="Google Shape;178;p22"/>
          <p:cNvCxnSpPr/>
          <p:nvPr/>
        </p:nvCxnSpPr>
        <p:spPr>
          <a:xfrm>
            <a:off x="5046348" y="2139648"/>
            <a:ext cx="0" cy="2927200"/>
          </a:xfrm>
          <a:prstGeom prst="straightConnector1">
            <a:avLst/>
          </a:prstGeom>
          <a:noFill/>
          <a:ln w="9525" cap="flat" cmpd="sng">
            <a:solidFill>
              <a:schemeClr val="dk2"/>
            </a:solidFill>
            <a:prstDash val="solid"/>
            <a:round/>
            <a:headEnd type="none" w="med" len="med"/>
            <a:tailEnd type="none" w="med" len="med"/>
          </a:ln>
        </p:spPr>
      </p:cxnSp>
      <p:sp>
        <p:nvSpPr>
          <p:cNvPr id="2" name="Footer Placeholder 1">
            <a:extLst>
              <a:ext uri="{FF2B5EF4-FFF2-40B4-BE49-F238E27FC236}">
                <a16:creationId xmlns:a16="http://schemas.microsoft.com/office/drawing/2014/main" id="{4C63489C-D37C-4B74-BF0A-D5158512A337}"/>
              </a:ext>
            </a:extLst>
          </p:cNvPr>
          <p:cNvSpPr>
            <a:spLocks noGrp="1"/>
          </p:cNvSpPr>
          <p:nvPr>
            <p:ph type="ftr" idx="11"/>
          </p:nvPr>
        </p:nvSpPr>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3"/>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Predictive Modeling: Classification</a:t>
            </a:r>
            <a:endParaRPr/>
          </a:p>
        </p:txBody>
      </p:sp>
      <p:pic>
        <p:nvPicPr>
          <p:cNvPr id="184" name="Google Shape;184;p23"/>
          <p:cNvPicPr preferRelativeResize="0"/>
          <p:nvPr/>
        </p:nvPicPr>
        <p:blipFill>
          <a:blip r:embed="rId3">
            <a:alphaModFix/>
          </a:blip>
          <a:stretch>
            <a:fillRect/>
          </a:stretch>
        </p:blipFill>
        <p:spPr>
          <a:xfrm>
            <a:off x="1252867" y="2764873"/>
            <a:ext cx="4399071" cy="2474499"/>
          </a:xfrm>
          <a:prstGeom prst="rect">
            <a:avLst/>
          </a:prstGeom>
          <a:noFill/>
          <a:ln>
            <a:noFill/>
          </a:ln>
        </p:spPr>
      </p:pic>
      <p:sp>
        <p:nvSpPr>
          <p:cNvPr id="185" name="Google Shape;185;p23"/>
          <p:cNvSpPr/>
          <p:nvPr/>
        </p:nvSpPr>
        <p:spPr>
          <a:xfrm>
            <a:off x="6096000" y="3552633"/>
            <a:ext cx="2624000" cy="10684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3200"/>
          </a:p>
        </p:txBody>
      </p:sp>
      <p:sp>
        <p:nvSpPr>
          <p:cNvPr id="186" name="Google Shape;186;p23"/>
          <p:cNvSpPr txBox="1"/>
          <p:nvPr/>
        </p:nvSpPr>
        <p:spPr>
          <a:xfrm>
            <a:off x="9244933" y="2462633"/>
            <a:ext cx="2180000" cy="3310400"/>
          </a:xfrm>
          <a:prstGeom prst="rect">
            <a:avLst/>
          </a:prstGeom>
          <a:noFill/>
          <a:ln>
            <a:noFill/>
          </a:ln>
        </p:spPr>
        <p:txBody>
          <a:bodyPr spcFirstLastPara="1" wrap="square" lIns="121900" tIns="121900" rIns="121900" bIns="121900" anchor="t" anchorCtr="0">
            <a:noAutofit/>
          </a:bodyPr>
          <a:lstStyle/>
          <a:p>
            <a:r>
              <a:rPr lang="en" sz="3200" b="1"/>
              <a:t>Cat</a:t>
            </a:r>
            <a:endParaRPr sz="3200" b="1"/>
          </a:p>
          <a:p>
            <a:r>
              <a:rPr lang="en" sz="3200" b="1"/>
              <a:t>Dog</a:t>
            </a:r>
            <a:endParaRPr sz="3200" b="1"/>
          </a:p>
          <a:p>
            <a:r>
              <a:rPr lang="en" sz="3200" b="1"/>
              <a:t>Bird</a:t>
            </a:r>
            <a:endParaRPr sz="3200" b="1"/>
          </a:p>
          <a:p>
            <a:r>
              <a:rPr lang="en" sz="3200" b="1"/>
              <a:t>Pig</a:t>
            </a:r>
            <a:endParaRPr sz="3200" b="1"/>
          </a:p>
          <a:p>
            <a:r>
              <a:rPr lang="en" sz="3200" b="1"/>
              <a:t>Lion</a:t>
            </a:r>
            <a:endParaRPr sz="3200" b="1"/>
          </a:p>
          <a:p>
            <a:r>
              <a:rPr lang="en" sz="3200" b="1"/>
              <a:t>...</a:t>
            </a:r>
            <a:endParaRPr sz="3200" b="1"/>
          </a:p>
        </p:txBody>
      </p:sp>
      <p:sp>
        <p:nvSpPr>
          <p:cNvPr id="187" name="Google Shape;187;p23"/>
          <p:cNvSpPr txBox="1"/>
          <p:nvPr/>
        </p:nvSpPr>
        <p:spPr>
          <a:xfrm>
            <a:off x="1252867" y="1734033"/>
            <a:ext cx="5627200" cy="836800"/>
          </a:xfrm>
          <a:prstGeom prst="rect">
            <a:avLst/>
          </a:prstGeom>
          <a:noFill/>
          <a:ln>
            <a:noFill/>
          </a:ln>
        </p:spPr>
        <p:txBody>
          <a:bodyPr spcFirstLastPara="1" wrap="square" lIns="121900" tIns="121900" rIns="121900" bIns="121900" anchor="t" anchorCtr="0">
            <a:noAutofit/>
          </a:bodyPr>
          <a:lstStyle/>
          <a:p>
            <a:r>
              <a:rPr lang="en" sz="3200" b="1"/>
              <a:t>Image Classification</a:t>
            </a:r>
            <a:endParaRPr sz="3200" b="1"/>
          </a:p>
        </p:txBody>
      </p:sp>
      <p:sp>
        <p:nvSpPr>
          <p:cNvPr id="2" name="Footer Placeholder 1">
            <a:extLst>
              <a:ext uri="{FF2B5EF4-FFF2-40B4-BE49-F238E27FC236}">
                <a16:creationId xmlns:a16="http://schemas.microsoft.com/office/drawing/2014/main" id="{8B2163CE-A7F2-4FF6-9EC4-6153FEEEBC32}"/>
              </a:ext>
            </a:extLst>
          </p:cNvPr>
          <p:cNvSpPr>
            <a:spLocks noGrp="1"/>
          </p:cNvSpPr>
          <p:nvPr>
            <p:ph type="ftr" idx="11"/>
          </p:nvPr>
        </p:nvSpPr>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4"/>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Predictive Modeling: Classification</a:t>
            </a:r>
            <a:endParaRPr/>
          </a:p>
        </p:txBody>
      </p:sp>
      <p:sp>
        <p:nvSpPr>
          <p:cNvPr id="193" name="Google Shape;193;p24"/>
          <p:cNvSpPr/>
          <p:nvPr/>
        </p:nvSpPr>
        <p:spPr>
          <a:xfrm>
            <a:off x="6096000" y="3552633"/>
            <a:ext cx="2624000" cy="10684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3200"/>
          </a:p>
        </p:txBody>
      </p:sp>
      <p:sp>
        <p:nvSpPr>
          <p:cNvPr id="194" name="Google Shape;194;p24"/>
          <p:cNvSpPr txBox="1"/>
          <p:nvPr/>
        </p:nvSpPr>
        <p:spPr>
          <a:xfrm>
            <a:off x="9224733" y="2785600"/>
            <a:ext cx="2180000" cy="2987600"/>
          </a:xfrm>
          <a:prstGeom prst="rect">
            <a:avLst/>
          </a:prstGeom>
          <a:noFill/>
          <a:ln>
            <a:noFill/>
          </a:ln>
        </p:spPr>
        <p:txBody>
          <a:bodyPr spcFirstLastPara="1" wrap="square" lIns="121900" tIns="121900" rIns="121900" bIns="121900" anchor="t" anchorCtr="0">
            <a:noAutofit/>
          </a:bodyPr>
          <a:lstStyle/>
          <a:p>
            <a:r>
              <a:rPr lang="en" sz="3200" b="1"/>
              <a:t>Positive</a:t>
            </a:r>
            <a:endParaRPr sz="3200" b="1"/>
          </a:p>
          <a:p>
            <a:endParaRPr sz="3200" b="1"/>
          </a:p>
          <a:p>
            <a:r>
              <a:rPr lang="en" sz="3200" b="1"/>
              <a:t>Neutral</a:t>
            </a:r>
            <a:endParaRPr sz="3200" b="1"/>
          </a:p>
          <a:p>
            <a:endParaRPr sz="3200" b="1"/>
          </a:p>
          <a:p>
            <a:r>
              <a:rPr lang="en" sz="3200" b="1"/>
              <a:t>Negative</a:t>
            </a:r>
            <a:endParaRPr sz="3200" b="1"/>
          </a:p>
        </p:txBody>
      </p:sp>
      <p:sp>
        <p:nvSpPr>
          <p:cNvPr id="195" name="Google Shape;195;p24"/>
          <p:cNvSpPr txBox="1"/>
          <p:nvPr/>
        </p:nvSpPr>
        <p:spPr>
          <a:xfrm>
            <a:off x="1394133" y="2593033"/>
            <a:ext cx="3753200" cy="2987600"/>
          </a:xfrm>
          <a:prstGeom prst="rect">
            <a:avLst/>
          </a:prstGeom>
          <a:noFill/>
          <a:ln>
            <a:noFill/>
          </a:ln>
        </p:spPr>
        <p:txBody>
          <a:bodyPr spcFirstLastPara="1" wrap="square" lIns="121900" tIns="121900" rIns="121900" bIns="121900" anchor="t" anchorCtr="0">
            <a:noAutofit/>
          </a:bodyPr>
          <a:lstStyle/>
          <a:p>
            <a:r>
              <a:rPr lang="en" sz="3200" b="1"/>
              <a:t>You have been working on this for months. </a:t>
            </a:r>
            <a:endParaRPr sz="3200" b="1"/>
          </a:p>
          <a:p>
            <a:r>
              <a:rPr lang="en" sz="3200" b="1"/>
              <a:t>I need to see your results, now!</a:t>
            </a:r>
            <a:endParaRPr sz="3200" b="1"/>
          </a:p>
        </p:txBody>
      </p:sp>
      <p:sp>
        <p:nvSpPr>
          <p:cNvPr id="196" name="Google Shape;196;p24"/>
          <p:cNvSpPr txBox="1"/>
          <p:nvPr/>
        </p:nvSpPr>
        <p:spPr>
          <a:xfrm>
            <a:off x="1252867" y="1734033"/>
            <a:ext cx="5627200" cy="836800"/>
          </a:xfrm>
          <a:prstGeom prst="rect">
            <a:avLst/>
          </a:prstGeom>
          <a:noFill/>
          <a:ln>
            <a:noFill/>
          </a:ln>
        </p:spPr>
        <p:txBody>
          <a:bodyPr spcFirstLastPara="1" wrap="square" lIns="121900" tIns="121900" rIns="121900" bIns="121900" anchor="t" anchorCtr="0">
            <a:noAutofit/>
          </a:bodyPr>
          <a:lstStyle/>
          <a:p>
            <a:r>
              <a:rPr lang="en" sz="3200" b="1"/>
              <a:t>Sentiment Analysis (NLP)</a:t>
            </a:r>
            <a:endParaRPr sz="3200" b="1"/>
          </a:p>
        </p:txBody>
      </p:sp>
      <p:sp>
        <p:nvSpPr>
          <p:cNvPr id="2" name="Footer Placeholder 1">
            <a:extLst>
              <a:ext uri="{FF2B5EF4-FFF2-40B4-BE49-F238E27FC236}">
                <a16:creationId xmlns:a16="http://schemas.microsoft.com/office/drawing/2014/main" id="{3A5BB609-5867-4361-B466-E6A752E4CC62}"/>
              </a:ext>
            </a:extLst>
          </p:cNvPr>
          <p:cNvSpPr>
            <a:spLocks noGrp="1"/>
          </p:cNvSpPr>
          <p:nvPr>
            <p:ph type="ftr" idx="11"/>
          </p:nvPr>
        </p:nvSpPr>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5"/>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Predictive Modeling: Regression</a:t>
            </a:r>
            <a:endParaRPr/>
          </a:p>
        </p:txBody>
      </p:sp>
      <p:pic>
        <p:nvPicPr>
          <p:cNvPr id="202" name="Google Shape;202;p25"/>
          <p:cNvPicPr preferRelativeResize="0"/>
          <p:nvPr/>
        </p:nvPicPr>
        <p:blipFill>
          <a:blip r:embed="rId3">
            <a:alphaModFix/>
          </a:blip>
          <a:stretch>
            <a:fillRect/>
          </a:stretch>
        </p:blipFill>
        <p:spPr>
          <a:xfrm>
            <a:off x="263733" y="2350885"/>
            <a:ext cx="6176435" cy="3471900"/>
          </a:xfrm>
          <a:prstGeom prst="rect">
            <a:avLst/>
          </a:prstGeom>
          <a:noFill/>
          <a:ln>
            <a:noFill/>
          </a:ln>
        </p:spPr>
      </p:pic>
      <p:sp>
        <p:nvSpPr>
          <p:cNvPr id="203" name="Google Shape;203;p25"/>
          <p:cNvSpPr/>
          <p:nvPr/>
        </p:nvSpPr>
        <p:spPr>
          <a:xfrm>
            <a:off x="6096000" y="3552633"/>
            <a:ext cx="2624000" cy="10684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3200"/>
          </a:p>
        </p:txBody>
      </p:sp>
      <p:sp>
        <p:nvSpPr>
          <p:cNvPr id="204" name="Google Shape;204;p25"/>
          <p:cNvSpPr txBox="1"/>
          <p:nvPr/>
        </p:nvSpPr>
        <p:spPr>
          <a:xfrm>
            <a:off x="9224733" y="3229700"/>
            <a:ext cx="2180000" cy="2058800"/>
          </a:xfrm>
          <a:prstGeom prst="rect">
            <a:avLst/>
          </a:prstGeom>
          <a:noFill/>
          <a:ln>
            <a:noFill/>
          </a:ln>
        </p:spPr>
        <p:txBody>
          <a:bodyPr spcFirstLastPara="1" wrap="square" lIns="121900" tIns="121900" rIns="121900" bIns="121900" anchor="t" anchorCtr="0">
            <a:noAutofit/>
          </a:bodyPr>
          <a:lstStyle/>
          <a:p>
            <a:r>
              <a:rPr lang="en" sz="3200" b="1" dirty="0"/>
              <a:t>DJIA and DJT for January?</a:t>
            </a:r>
            <a:endParaRPr sz="3200" b="1" dirty="0"/>
          </a:p>
        </p:txBody>
      </p:sp>
      <p:sp>
        <p:nvSpPr>
          <p:cNvPr id="205" name="Google Shape;205;p25"/>
          <p:cNvSpPr txBox="1"/>
          <p:nvPr/>
        </p:nvSpPr>
        <p:spPr>
          <a:xfrm>
            <a:off x="1228367" y="1648300"/>
            <a:ext cx="5627200" cy="836800"/>
          </a:xfrm>
          <a:prstGeom prst="rect">
            <a:avLst/>
          </a:prstGeom>
          <a:noFill/>
          <a:ln>
            <a:noFill/>
          </a:ln>
        </p:spPr>
        <p:txBody>
          <a:bodyPr spcFirstLastPara="1" wrap="square" lIns="121900" tIns="121900" rIns="121900" bIns="121900" anchor="t" anchorCtr="0">
            <a:noAutofit/>
          </a:bodyPr>
          <a:lstStyle/>
          <a:p>
            <a:r>
              <a:rPr lang="en" sz="3200" b="1"/>
              <a:t>Time Series Analysis</a:t>
            </a:r>
            <a:endParaRPr sz="3200" b="1"/>
          </a:p>
        </p:txBody>
      </p:sp>
      <p:sp>
        <p:nvSpPr>
          <p:cNvPr id="2" name="Footer Placeholder 1">
            <a:extLst>
              <a:ext uri="{FF2B5EF4-FFF2-40B4-BE49-F238E27FC236}">
                <a16:creationId xmlns:a16="http://schemas.microsoft.com/office/drawing/2014/main" id="{9E7D47B7-D43E-4D08-AA00-175AF8ED29A7}"/>
              </a:ext>
            </a:extLst>
          </p:cNvPr>
          <p:cNvSpPr>
            <a:spLocks noGrp="1"/>
          </p:cNvSpPr>
          <p:nvPr>
            <p:ph type="ftr" idx="11"/>
          </p:nvPr>
        </p:nvSpPr>
        <p:spPr/>
        <p:txBody>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6"/>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Predictive Modeling: Regression</a:t>
            </a:r>
            <a:endParaRPr/>
          </a:p>
        </p:txBody>
      </p:sp>
      <p:sp>
        <p:nvSpPr>
          <p:cNvPr id="211" name="Google Shape;211;p26"/>
          <p:cNvSpPr/>
          <p:nvPr/>
        </p:nvSpPr>
        <p:spPr>
          <a:xfrm>
            <a:off x="6299200" y="3552633"/>
            <a:ext cx="2624000" cy="10684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3200"/>
          </a:p>
        </p:txBody>
      </p:sp>
      <p:sp>
        <p:nvSpPr>
          <p:cNvPr id="212" name="Google Shape;212;p26"/>
          <p:cNvSpPr txBox="1"/>
          <p:nvPr/>
        </p:nvSpPr>
        <p:spPr>
          <a:xfrm>
            <a:off x="9224733" y="3026500"/>
            <a:ext cx="2624000" cy="2058800"/>
          </a:xfrm>
          <a:prstGeom prst="rect">
            <a:avLst/>
          </a:prstGeom>
          <a:noFill/>
          <a:ln>
            <a:noFill/>
          </a:ln>
        </p:spPr>
        <p:txBody>
          <a:bodyPr spcFirstLastPara="1" wrap="square" lIns="121900" tIns="121900" rIns="121900" bIns="121900" anchor="t" anchorCtr="0">
            <a:noAutofit/>
          </a:bodyPr>
          <a:lstStyle/>
          <a:p>
            <a:r>
              <a:rPr lang="en" sz="3200" b="1"/>
              <a:t>Score in Foundation of Data Science </a:t>
            </a:r>
            <a:endParaRPr sz="3200" b="1"/>
          </a:p>
        </p:txBody>
      </p:sp>
      <p:graphicFrame>
        <p:nvGraphicFramePr>
          <p:cNvPr id="213" name="Google Shape;213;p26"/>
          <p:cNvGraphicFramePr/>
          <p:nvPr/>
        </p:nvGraphicFramePr>
        <p:xfrm>
          <a:off x="291000" y="2441051"/>
          <a:ext cx="5805000" cy="3229701"/>
        </p:xfrm>
        <a:graphic>
          <a:graphicData uri="http://schemas.openxmlformats.org/drawingml/2006/table">
            <a:tbl>
              <a:tblPr>
                <a:noFill/>
              </a:tblPr>
              <a:tblGrid>
                <a:gridCol w="798467">
                  <a:extLst>
                    <a:ext uri="{9D8B030D-6E8A-4147-A177-3AD203B41FA5}">
                      <a16:colId xmlns:a16="http://schemas.microsoft.com/office/drawing/2014/main" val="20000"/>
                    </a:ext>
                  </a:extLst>
                </a:gridCol>
                <a:gridCol w="1184433">
                  <a:extLst>
                    <a:ext uri="{9D8B030D-6E8A-4147-A177-3AD203B41FA5}">
                      <a16:colId xmlns:a16="http://schemas.microsoft.com/office/drawing/2014/main" val="20001"/>
                    </a:ext>
                  </a:extLst>
                </a:gridCol>
                <a:gridCol w="1366433">
                  <a:extLst>
                    <a:ext uri="{9D8B030D-6E8A-4147-A177-3AD203B41FA5}">
                      <a16:colId xmlns:a16="http://schemas.microsoft.com/office/drawing/2014/main" val="20002"/>
                    </a:ext>
                  </a:extLst>
                </a:gridCol>
                <a:gridCol w="1058700">
                  <a:extLst>
                    <a:ext uri="{9D8B030D-6E8A-4147-A177-3AD203B41FA5}">
                      <a16:colId xmlns:a16="http://schemas.microsoft.com/office/drawing/2014/main" val="20003"/>
                    </a:ext>
                  </a:extLst>
                </a:gridCol>
                <a:gridCol w="1396967">
                  <a:extLst>
                    <a:ext uri="{9D8B030D-6E8A-4147-A177-3AD203B41FA5}">
                      <a16:colId xmlns:a16="http://schemas.microsoft.com/office/drawing/2014/main" val="20004"/>
                    </a:ext>
                  </a:extLst>
                </a:gridCol>
              </a:tblGrid>
              <a:tr h="1076567">
                <a:tc>
                  <a:txBody>
                    <a:bodyPr/>
                    <a:lstStyle/>
                    <a:p>
                      <a:pPr marL="0" lvl="0" indent="0" algn="l" rtl="0">
                        <a:spcBef>
                          <a:spcPts val="0"/>
                        </a:spcBef>
                        <a:spcAft>
                          <a:spcPts val="0"/>
                        </a:spcAft>
                        <a:buNone/>
                      </a:pPr>
                      <a:r>
                        <a:rPr lang="en" sz="2400" b="1"/>
                        <a:t>ID</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Name</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Gender</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GRE</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Coding</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1076567">
                <a:tc>
                  <a:txBody>
                    <a:bodyPr/>
                    <a:lstStyle/>
                    <a:p>
                      <a:pPr marL="0" lvl="0" indent="0" algn="l" rtl="0">
                        <a:spcBef>
                          <a:spcPts val="0"/>
                        </a:spcBef>
                        <a:spcAft>
                          <a:spcPts val="0"/>
                        </a:spcAft>
                        <a:buNone/>
                      </a:pPr>
                      <a:r>
                        <a:rPr lang="en" sz="2400"/>
                        <a:t>001</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Emily Wang</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F</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320</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Yes</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1076567">
                <a:tc>
                  <a:txBody>
                    <a:bodyPr/>
                    <a:lstStyle/>
                    <a:p>
                      <a:pPr marL="0" lvl="0" indent="0" algn="l" rtl="0">
                        <a:spcBef>
                          <a:spcPts val="0"/>
                        </a:spcBef>
                        <a:spcAft>
                          <a:spcPts val="0"/>
                        </a:spcAft>
                        <a:buNone/>
                      </a:pPr>
                      <a:r>
                        <a:rPr lang="en" sz="2400"/>
                        <a:t>002</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James Bond</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M</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320</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Yes</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14" name="Google Shape;214;p26"/>
          <p:cNvSpPr/>
          <p:nvPr/>
        </p:nvSpPr>
        <p:spPr>
          <a:xfrm>
            <a:off x="2286000" y="2246923"/>
            <a:ext cx="1354400" cy="3614400"/>
          </a:xfrm>
          <a:prstGeom prst="roundRect">
            <a:avLst>
              <a:gd name="adj" fmla="val 16667"/>
            </a:avLst>
          </a:prstGeom>
          <a:noFill/>
          <a:ln w="28575" cap="flat" cmpd="sng">
            <a:solidFill>
              <a:srgbClr val="CC0000"/>
            </a:solidFill>
            <a:prstDash val="solid"/>
            <a:round/>
            <a:headEnd type="none" w="sm" len="sm"/>
            <a:tailEnd type="none" w="sm" len="sm"/>
          </a:ln>
        </p:spPr>
        <p:txBody>
          <a:bodyPr spcFirstLastPara="1" wrap="square" lIns="121900" tIns="121900" rIns="121900" bIns="121900" anchor="ctr" anchorCtr="0">
            <a:noAutofit/>
          </a:bodyPr>
          <a:lstStyle/>
          <a:p>
            <a:endParaRPr sz="3200"/>
          </a:p>
        </p:txBody>
      </p:sp>
      <p:sp>
        <p:nvSpPr>
          <p:cNvPr id="215" name="Google Shape;215;p26"/>
          <p:cNvSpPr txBox="1"/>
          <p:nvPr/>
        </p:nvSpPr>
        <p:spPr>
          <a:xfrm>
            <a:off x="6829000" y="2441067"/>
            <a:ext cx="1564400" cy="1068400"/>
          </a:xfrm>
          <a:prstGeom prst="rect">
            <a:avLst/>
          </a:prstGeom>
          <a:noFill/>
          <a:ln>
            <a:noFill/>
          </a:ln>
        </p:spPr>
        <p:txBody>
          <a:bodyPr spcFirstLastPara="1" wrap="square" lIns="121900" tIns="121900" rIns="121900" bIns="121900" anchor="t" anchorCtr="0">
            <a:noAutofit/>
          </a:bodyPr>
          <a:lstStyle/>
          <a:p>
            <a:r>
              <a:rPr lang="en" sz="4800">
                <a:solidFill>
                  <a:srgbClr val="CC0000"/>
                </a:solidFill>
              </a:rPr>
              <a:t>Bias</a:t>
            </a:r>
            <a:endParaRPr sz="4800">
              <a:solidFill>
                <a:srgbClr val="CC0000"/>
              </a:solidFill>
            </a:endParaRPr>
          </a:p>
        </p:txBody>
      </p:sp>
      <p:sp>
        <p:nvSpPr>
          <p:cNvPr id="216" name="Google Shape;216;p26"/>
          <p:cNvSpPr txBox="1"/>
          <p:nvPr/>
        </p:nvSpPr>
        <p:spPr>
          <a:xfrm>
            <a:off x="6235400" y="2441067"/>
            <a:ext cx="3471600" cy="1068400"/>
          </a:xfrm>
          <a:prstGeom prst="rect">
            <a:avLst/>
          </a:prstGeom>
          <a:noFill/>
          <a:ln>
            <a:noFill/>
          </a:ln>
        </p:spPr>
        <p:txBody>
          <a:bodyPr spcFirstLastPara="1" wrap="square" lIns="121900" tIns="121900" rIns="121900" bIns="121900" anchor="t" anchorCtr="0">
            <a:noAutofit/>
          </a:bodyPr>
          <a:lstStyle/>
          <a:p>
            <a:r>
              <a:rPr lang="en" sz="4800" dirty="0">
                <a:solidFill>
                  <a:srgbClr val="CC0000"/>
                </a:solidFill>
              </a:rPr>
              <a:t>Problem?</a:t>
            </a:r>
            <a:endParaRPr sz="4800" dirty="0">
              <a:solidFill>
                <a:srgbClr val="CC0000"/>
              </a:solidFill>
            </a:endParaRPr>
          </a:p>
        </p:txBody>
      </p:sp>
      <p:sp>
        <p:nvSpPr>
          <p:cNvPr id="2" name="Footer Placeholder 1">
            <a:extLst>
              <a:ext uri="{FF2B5EF4-FFF2-40B4-BE49-F238E27FC236}">
                <a16:creationId xmlns:a16="http://schemas.microsoft.com/office/drawing/2014/main" id="{C93C7AA2-580D-4C0F-AD3A-02094072B2E1}"/>
              </a:ext>
            </a:extLst>
          </p:cNvPr>
          <p:cNvSpPr>
            <a:spLocks noGrp="1"/>
          </p:cNvSpPr>
          <p:nvPr>
            <p:ph type="ftr" idx="11"/>
          </p:nvPr>
        </p:nvSpPr>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6"/>
                                        </p:tgtEl>
                                        <p:attrNameLst>
                                          <p:attrName>style.visibility</p:attrName>
                                        </p:attrNameLst>
                                      </p:cBhvr>
                                      <p:to>
                                        <p:strVal val="visible"/>
                                      </p:to>
                                    </p:set>
                                    <p:animEffect transition="in" filter="fade">
                                      <p:cBhvr>
                                        <p:cTn id="7" dur="1000"/>
                                        <p:tgtEl>
                                          <p:spTgt spid="2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5"/>
                                        </p:tgtEl>
                                        <p:attrNameLst>
                                          <p:attrName>style.visibility</p:attrName>
                                        </p:attrNameLst>
                                      </p:cBhvr>
                                      <p:to>
                                        <p:strVal val="visible"/>
                                      </p:to>
                                    </p:set>
                                    <p:animEffect transition="in" filter="fade">
                                      <p:cBhvr>
                                        <p:cTn id="12" dur="1000"/>
                                        <p:tgtEl>
                                          <p:spTgt spid="215"/>
                                        </p:tgtEl>
                                      </p:cBhvr>
                                    </p:animEffect>
                                  </p:childTnLst>
                                </p:cTn>
                              </p:par>
                              <p:par>
                                <p:cTn id="13" presetID="10" presetClass="entr" presetSubtype="0" fill="hold" nodeType="withEffect">
                                  <p:stCondLst>
                                    <p:cond delay="0"/>
                                  </p:stCondLst>
                                  <p:childTnLst>
                                    <p:set>
                                      <p:cBhvr>
                                        <p:cTn id="14" dur="1" fill="hold">
                                          <p:stCondLst>
                                            <p:cond delay="0"/>
                                          </p:stCondLst>
                                        </p:cTn>
                                        <p:tgtEl>
                                          <p:spTgt spid="214"/>
                                        </p:tgtEl>
                                        <p:attrNameLst>
                                          <p:attrName>style.visibility</p:attrName>
                                        </p:attrNameLst>
                                      </p:cBhvr>
                                      <p:to>
                                        <p:strVal val="visible"/>
                                      </p:to>
                                    </p:set>
                                    <p:animEffect transition="in" filter="fade">
                                      <p:cBhvr>
                                        <p:cTn id="15" dur="1000"/>
                                        <p:tgtEl>
                                          <p:spTgt spid="214"/>
                                        </p:tgtEl>
                                      </p:cBhvr>
                                    </p:animEffect>
                                  </p:childTnLst>
                                </p:cTn>
                              </p:par>
                              <p:par>
                                <p:cTn id="16" presetID="10" presetClass="exit" presetSubtype="0" fill="hold" nodeType="withEffect">
                                  <p:stCondLst>
                                    <p:cond delay="0"/>
                                  </p:stCondLst>
                                  <p:childTnLst>
                                    <p:animEffect transition="out" filter="fade">
                                      <p:cBhvr>
                                        <p:cTn id="17" dur="1000"/>
                                        <p:tgtEl>
                                          <p:spTgt spid="216"/>
                                        </p:tgtEl>
                                      </p:cBhvr>
                                    </p:animEffect>
                                    <p:set>
                                      <p:cBhvr>
                                        <p:cTn id="18" dur="1" fill="hold">
                                          <p:stCondLst>
                                            <p:cond delay="1000"/>
                                          </p:stCondLst>
                                        </p:cTn>
                                        <p:tgtEl>
                                          <p:spTgt spid="2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7"/>
          <p:cNvSpPr txBox="1">
            <a:spLocks noGrp="1"/>
          </p:cNvSpPr>
          <p:nvPr>
            <p:ph type="title"/>
          </p:nvPr>
        </p:nvSpPr>
        <p:spPr>
          <a:xfrm>
            <a:off x="609600" y="900100"/>
            <a:ext cx="2242800" cy="1068400"/>
          </a:xfrm>
          <a:prstGeom prst="rect">
            <a:avLst/>
          </a:prstGeom>
        </p:spPr>
        <p:txBody>
          <a:bodyPr spcFirstLastPara="1" wrap="square" lIns="121900" tIns="121900" rIns="121900" bIns="121900" anchor="ctr" anchorCtr="0">
            <a:noAutofit/>
          </a:bodyPr>
          <a:lstStyle/>
          <a:p>
            <a:r>
              <a:rPr lang="en"/>
              <a:t>Tasks</a:t>
            </a:r>
            <a:endParaRPr/>
          </a:p>
        </p:txBody>
      </p:sp>
      <p:pic>
        <p:nvPicPr>
          <p:cNvPr id="222" name="Google Shape;222;p27"/>
          <p:cNvPicPr preferRelativeResize="0"/>
          <p:nvPr/>
        </p:nvPicPr>
        <p:blipFill>
          <a:blip r:embed="rId3">
            <a:alphaModFix/>
          </a:blip>
          <a:stretch>
            <a:fillRect/>
          </a:stretch>
        </p:blipFill>
        <p:spPr>
          <a:xfrm>
            <a:off x="2995794" y="900101"/>
            <a:ext cx="8586612" cy="5403033"/>
          </a:xfrm>
          <a:prstGeom prst="rect">
            <a:avLst/>
          </a:prstGeom>
          <a:noFill/>
          <a:ln>
            <a:noFill/>
          </a:ln>
        </p:spPr>
      </p:pic>
      <p:sp>
        <p:nvSpPr>
          <p:cNvPr id="2" name="Footer Placeholder 1">
            <a:extLst>
              <a:ext uri="{FF2B5EF4-FFF2-40B4-BE49-F238E27FC236}">
                <a16:creationId xmlns:a16="http://schemas.microsoft.com/office/drawing/2014/main" id="{20A684C6-99F3-4916-AF4D-302AD088087C}"/>
              </a:ext>
            </a:extLst>
          </p:cNvPr>
          <p:cNvSpPr>
            <a:spLocks noGrp="1"/>
          </p:cNvSpPr>
          <p:nvPr>
            <p:ph type="ftr" idx="11"/>
          </p:nvPr>
        </p:nvSpPr>
        <p:spPr/>
        <p:txBody>
          <a:bodyPr/>
          <a:lstStyle/>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8"/>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pPr>
              <a:buClr>
                <a:schemeClr val="dk1"/>
              </a:buClr>
              <a:buSzPts val="1100"/>
            </a:pPr>
            <a:r>
              <a:rPr lang="en"/>
              <a:t>Clustering (unsupervised learning)</a:t>
            </a:r>
            <a:endParaRPr/>
          </a:p>
        </p:txBody>
      </p:sp>
      <p:sp>
        <p:nvSpPr>
          <p:cNvPr id="228" name="Google Shape;228;p28"/>
          <p:cNvSpPr txBox="1"/>
          <p:nvPr/>
        </p:nvSpPr>
        <p:spPr>
          <a:xfrm>
            <a:off x="3726000" y="1507267"/>
            <a:ext cx="4740000" cy="608000"/>
          </a:xfrm>
          <a:prstGeom prst="rect">
            <a:avLst/>
          </a:prstGeom>
          <a:noFill/>
          <a:ln>
            <a:noFill/>
          </a:ln>
        </p:spPr>
        <p:txBody>
          <a:bodyPr spcFirstLastPara="1" wrap="square" lIns="121900" tIns="121900" rIns="121900" bIns="121900" anchor="t" anchorCtr="0">
            <a:noAutofit/>
          </a:bodyPr>
          <a:lstStyle/>
          <a:p>
            <a:r>
              <a:rPr lang="en" sz="3200" b="1"/>
              <a:t>Independent Variable</a:t>
            </a:r>
            <a:endParaRPr sz="3200" b="1"/>
          </a:p>
        </p:txBody>
      </p:sp>
      <p:pic>
        <p:nvPicPr>
          <p:cNvPr id="229" name="Google Shape;229;p28"/>
          <p:cNvPicPr preferRelativeResize="0"/>
          <p:nvPr/>
        </p:nvPicPr>
        <p:blipFill>
          <a:blip r:embed="rId3">
            <a:alphaModFix/>
          </a:blip>
          <a:stretch>
            <a:fillRect/>
          </a:stretch>
        </p:blipFill>
        <p:spPr>
          <a:xfrm>
            <a:off x="4193133" y="2645567"/>
            <a:ext cx="1693104" cy="952365"/>
          </a:xfrm>
          <a:prstGeom prst="rect">
            <a:avLst/>
          </a:prstGeom>
          <a:noFill/>
          <a:ln>
            <a:noFill/>
          </a:ln>
        </p:spPr>
      </p:pic>
      <p:pic>
        <p:nvPicPr>
          <p:cNvPr id="230" name="Google Shape;230;p28"/>
          <p:cNvPicPr preferRelativeResize="0"/>
          <p:nvPr/>
        </p:nvPicPr>
        <p:blipFill>
          <a:blip r:embed="rId4">
            <a:alphaModFix/>
          </a:blip>
          <a:stretch>
            <a:fillRect/>
          </a:stretch>
        </p:blipFill>
        <p:spPr>
          <a:xfrm>
            <a:off x="4238387" y="3800500"/>
            <a:ext cx="1602607" cy="1068400"/>
          </a:xfrm>
          <a:prstGeom prst="rect">
            <a:avLst/>
          </a:prstGeom>
          <a:noFill/>
          <a:ln>
            <a:noFill/>
          </a:ln>
        </p:spPr>
      </p:pic>
      <p:pic>
        <p:nvPicPr>
          <p:cNvPr id="231" name="Google Shape;231;p28"/>
          <p:cNvPicPr preferRelativeResize="0"/>
          <p:nvPr/>
        </p:nvPicPr>
        <p:blipFill>
          <a:blip r:embed="rId5">
            <a:alphaModFix/>
          </a:blip>
          <a:stretch>
            <a:fillRect/>
          </a:stretch>
        </p:blipFill>
        <p:spPr>
          <a:xfrm>
            <a:off x="4090005" y="5184967"/>
            <a:ext cx="1899376" cy="1068399"/>
          </a:xfrm>
          <a:prstGeom prst="rect">
            <a:avLst/>
          </a:prstGeom>
          <a:noFill/>
          <a:ln>
            <a:noFill/>
          </a:ln>
        </p:spPr>
      </p:pic>
      <p:pic>
        <p:nvPicPr>
          <p:cNvPr id="232" name="Google Shape;232;p28"/>
          <p:cNvPicPr preferRelativeResize="0"/>
          <p:nvPr/>
        </p:nvPicPr>
        <p:blipFill>
          <a:blip r:embed="rId6">
            <a:alphaModFix/>
          </a:blip>
          <a:stretch>
            <a:fillRect/>
          </a:stretch>
        </p:blipFill>
        <p:spPr>
          <a:xfrm>
            <a:off x="6684175" y="5052964"/>
            <a:ext cx="1602600" cy="1200403"/>
          </a:xfrm>
          <a:prstGeom prst="rect">
            <a:avLst/>
          </a:prstGeom>
          <a:noFill/>
          <a:ln>
            <a:noFill/>
          </a:ln>
        </p:spPr>
      </p:pic>
      <p:pic>
        <p:nvPicPr>
          <p:cNvPr id="233" name="Google Shape;233;p28"/>
          <p:cNvPicPr preferRelativeResize="0"/>
          <p:nvPr/>
        </p:nvPicPr>
        <p:blipFill>
          <a:blip r:embed="rId7">
            <a:alphaModFix/>
          </a:blip>
          <a:stretch>
            <a:fillRect/>
          </a:stretch>
        </p:blipFill>
        <p:spPr>
          <a:xfrm>
            <a:off x="6589071" y="3734507"/>
            <a:ext cx="1608784" cy="1200400"/>
          </a:xfrm>
          <a:prstGeom prst="rect">
            <a:avLst/>
          </a:prstGeom>
          <a:noFill/>
          <a:ln>
            <a:noFill/>
          </a:ln>
        </p:spPr>
      </p:pic>
      <p:pic>
        <p:nvPicPr>
          <p:cNvPr id="234" name="Google Shape;234;p28"/>
          <p:cNvPicPr preferRelativeResize="0"/>
          <p:nvPr/>
        </p:nvPicPr>
        <p:blipFill>
          <a:blip r:embed="rId8">
            <a:alphaModFix/>
          </a:blip>
          <a:stretch>
            <a:fillRect/>
          </a:stretch>
        </p:blipFill>
        <p:spPr>
          <a:xfrm>
            <a:off x="6499687" y="2543973"/>
            <a:ext cx="1787552" cy="1200400"/>
          </a:xfrm>
          <a:prstGeom prst="rect">
            <a:avLst/>
          </a:prstGeom>
          <a:noFill/>
          <a:ln>
            <a:noFill/>
          </a:ln>
        </p:spPr>
      </p:pic>
      <p:grpSp>
        <p:nvGrpSpPr>
          <p:cNvPr id="235" name="Google Shape;235;p28"/>
          <p:cNvGrpSpPr/>
          <p:nvPr/>
        </p:nvGrpSpPr>
        <p:grpSpPr>
          <a:xfrm>
            <a:off x="3965667" y="2310634"/>
            <a:ext cx="4604800" cy="2671033"/>
            <a:chOff x="2974250" y="1732975"/>
            <a:chExt cx="3453600" cy="2003275"/>
          </a:xfrm>
        </p:grpSpPr>
        <p:cxnSp>
          <p:nvCxnSpPr>
            <p:cNvPr id="236" name="Google Shape;236;p28"/>
            <p:cNvCxnSpPr/>
            <p:nvPr/>
          </p:nvCxnSpPr>
          <p:spPr>
            <a:xfrm>
              <a:off x="2974250" y="1745225"/>
              <a:ext cx="3453600" cy="0"/>
            </a:xfrm>
            <a:prstGeom prst="straightConnector1">
              <a:avLst/>
            </a:prstGeom>
            <a:noFill/>
            <a:ln w="28575" cap="flat" cmpd="sng">
              <a:solidFill>
                <a:schemeClr val="dk2"/>
              </a:solidFill>
              <a:prstDash val="solid"/>
              <a:round/>
              <a:headEnd type="none" w="med" len="med"/>
              <a:tailEnd type="none" w="med" len="med"/>
            </a:ln>
          </p:spPr>
        </p:cxnSp>
        <p:cxnSp>
          <p:nvCxnSpPr>
            <p:cNvPr id="237" name="Google Shape;237;p28"/>
            <p:cNvCxnSpPr/>
            <p:nvPr/>
          </p:nvCxnSpPr>
          <p:spPr>
            <a:xfrm rot="10800000">
              <a:off x="6415550" y="1745150"/>
              <a:ext cx="0" cy="1991100"/>
            </a:xfrm>
            <a:prstGeom prst="straightConnector1">
              <a:avLst/>
            </a:prstGeom>
            <a:noFill/>
            <a:ln w="28575" cap="flat" cmpd="sng">
              <a:solidFill>
                <a:schemeClr val="dk2"/>
              </a:solidFill>
              <a:prstDash val="solid"/>
              <a:round/>
              <a:headEnd type="none" w="med" len="med"/>
              <a:tailEnd type="none" w="med" len="med"/>
            </a:ln>
          </p:spPr>
        </p:cxnSp>
        <p:cxnSp>
          <p:nvCxnSpPr>
            <p:cNvPr id="238" name="Google Shape;238;p28"/>
            <p:cNvCxnSpPr/>
            <p:nvPr/>
          </p:nvCxnSpPr>
          <p:spPr>
            <a:xfrm rot="10800000">
              <a:off x="2974250" y="1732975"/>
              <a:ext cx="0" cy="1081500"/>
            </a:xfrm>
            <a:prstGeom prst="straightConnector1">
              <a:avLst/>
            </a:prstGeom>
            <a:noFill/>
            <a:ln w="28575" cap="flat" cmpd="sng">
              <a:solidFill>
                <a:schemeClr val="dk2"/>
              </a:solidFill>
              <a:prstDash val="solid"/>
              <a:round/>
              <a:headEnd type="none" w="med" len="med"/>
              <a:tailEnd type="none" w="med" len="med"/>
            </a:ln>
          </p:spPr>
        </p:cxnSp>
        <p:cxnSp>
          <p:nvCxnSpPr>
            <p:cNvPr id="239" name="Google Shape;239;p28"/>
            <p:cNvCxnSpPr/>
            <p:nvPr/>
          </p:nvCxnSpPr>
          <p:spPr>
            <a:xfrm rot="10800000">
              <a:off x="2986425" y="2802175"/>
              <a:ext cx="1671600" cy="0"/>
            </a:xfrm>
            <a:prstGeom prst="straightConnector1">
              <a:avLst/>
            </a:prstGeom>
            <a:noFill/>
            <a:ln w="28575" cap="flat" cmpd="sng">
              <a:solidFill>
                <a:schemeClr val="dk2"/>
              </a:solidFill>
              <a:prstDash val="solid"/>
              <a:round/>
              <a:headEnd type="none" w="med" len="med"/>
              <a:tailEnd type="none" w="med" len="med"/>
            </a:ln>
          </p:spPr>
        </p:cxnSp>
        <p:cxnSp>
          <p:nvCxnSpPr>
            <p:cNvPr id="240" name="Google Shape;240;p28"/>
            <p:cNvCxnSpPr/>
            <p:nvPr/>
          </p:nvCxnSpPr>
          <p:spPr>
            <a:xfrm>
              <a:off x="4645750" y="2802200"/>
              <a:ext cx="0" cy="921900"/>
            </a:xfrm>
            <a:prstGeom prst="straightConnector1">
              <a:avLst/>
            </a:prstGeom>
            <a:noFill/>
            <a:ln w="28575" cap="flat" cmpd="sng">
              <a:solidFill>
                <a:schemeClr val="dk2"/>
              </a:solidFill>
              <a:prstDash val="solid"/>
              <a:round/>
              <a:headEnd type="none" w="med" len="med"/>
              <a:tailEnd type="none" w="med" len="med"/>
            </a:ln>
          </p:spPr>
        </p:cxnSp>
        <p:cxnSp>
          <p:nvCxnSpPr>
            <p:cNvPr id="241" name="Google Shape;241;p28"/>
            <p:cNvCxnSpPr/>
            <p:nvPr/>
          </p:nvCxnSpPr>
          <p:spPr>
            <a:xfrm>
              <a:off x="4645750" y="3711675"/>
              <a:ext cx="1782000" cy="0"/>
            </a:xfrm>
            <a:prstGeom prst="straightConnector1">
              <a:avLst/>
            </a:prstGeom>
            <a:noFill/>
            <a:ln w="28575" cap="flat" cmpd="sng">
              <a:solidFill>
                <a:schemeClr val="dk2"/>
              </a:solidFill>
              <a:prstDash val="solid"/>
              <a:round/>
              <a:headEnd type="none" w="med" len="med"/>
              <a:tailEnd type="none" w="med" len="med"/>
            </a:ln>
          </p:spPr>
        </p:cxnSp>
      </p:grpSp>
      <p:sp>
        <p:nvSpPr>
          <p:cNvPr id="2" name="Footer Placeholder 1">
            <a:extLst>
              <a:ext uri="{FF2B5EF4-FFF2-40B4-BE49-F238E27FC236}">
                <a16:creationId xmlns:a16="http://schemas.microsoft.com/office/drawing/2014/main" id="{F9D82AB9-B815-4D36-827F-3C28B113C0E5}"/>
              </a:ext>
            </a:extLst>
          </p:cNvPr>
          <p:cNvSpPr>
            <a:spLocks noGrp="1"/>
          </p:cNvSpPr>
          <p:nvPr>
            <p:ph type="ftr" idx="11"/>
          </p:nvPr>
        </p:nvSpPr>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5"/>
                                        </p:tgtEl>
                                        <p:attrNameLst>
                                          <p:attrName>style.visibility</p:attrName>
                                        </p:attrNameLst>
                                      </p:cBhvr>
                                      <p:to>
                                        <p:strVal val="visible"/>
                                      </p:to>
                                    </p:set>
                                    <p:animEffect transition="in" filter="fade">
                                      <p:cBhvr>
                                        <p:cTn id="7" dur="10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1068387"/>
          </a:xfrm>
          <a:prstGeom prst="rect">
            <a:avLst/>
          </a:prstGeom>
        </p:spPr>
        <p:txBody>
          <a:bodyPr spcFirstLastPara="1" wrap="square" lIns="121900" tIns="121900" rIns="121900" bIns="121900" anchor="ctr" anchorCtr="0">
            <a:noAutofit/>
          </a:bodyPr>
          <a:lstStyle/>
          <a:p>
            <a:r>
              <a:rPr lang="en-US" sz="4400" b="1" dirty="0"/>
              <a:t>Instructor Introduction</a:t>
            </a:r>
            <a:endParaRPr sz="4400" b="1" dirty="0"/>
          </a:p>
        </p:txBody>
      </p:sp>
      <p:sp>
        <p:nvSpPr>
          <p:cNvPr id="96" name="Google Shape;96;p14"/>
          <p:cNvSpPr txBox="1"/>
          <p:nvPr/>
        </p:nvSpPr>
        <p:spPr>
          <a:xfrm>
            <a:off x="591671" y="1749025"/>
            <a:ext cx="10668001" cy="4176000"/>
          </a:xfrm>
          <a:prstGeom prst="rect">
            <a:avLst/>
          </a:prstGeom>
          <a:noFill/>
          <a:ln>
            <a:noFill/>
          </a:ln>
        </p:spPr>
        <p:txBody>
          <a:bodyPr spcFirstLastPara="1" wrap="square" lIns="121900" tIns="121900" rIns="121900" bIns="121900" anchor="t" anchorCtr="0">
            <a:noAutofit/>
          </a:bodyPr>
          <a:lstStyle/>
          <a:p>
            <a:pPr marL="444498" indent="-342900">
              <a:buSzPts val="2400"/>
              <a:buFont typeface="Arial" panose="020B0604020202020204" pitchFamily="34" charset="0"/>
              <a:buChar char="•"/>
            </a:pPr>
            <a:r>
              <a:rPr lang="en-US" dirty="0"/>
              <a:t>Ph.D. in Computer Science, Rensselaer Polytechnic Institute</a:t>
            </a:r>
          </a:p>
          <a:p>
            <a:pPr marL="444498" indent="-342900">
              <a:buSzPts val="2400"/>
              <a:buFont typeface="Arial" panose="020B0604020202020204" pitchFamily="34" charset="0"/>
              <a:buChar char="•"/>
            </a:pPr>
            <a:r>
              <a:rPr lang="en-US" dirty="0"/>
              <a:t>M.S. in Computer Science, University of Cincinnati</a:t>
            </a:r>
          </a:p>
          <a:p>
            <a:pPr marL="444498" indent="-342900">
              <a:buSzPts val="2400"/>
              <a:buFont typeface="Arial" panose="020B0604020202020204" pitchFamily="34" charset="0"/>
              <a:buChar char="•"/>
            </a:pPr>
            <a:r>
              <a:rPr lang="en-US" dirty="0"/>
              <a:t>B.I.T. , Delhi University, India</a:t>
            </a:r>
          </a:p>
          <a:p>
            <a:pPr marL="444498" indent="-342900">
              <a:buSzPts val="2400"/>
              <a:buFont typeface="Arial" panose="020B0604020202020204" pitchFamily="34" charset="0"/>
              <a:buChar char="•"/>
            </a:pPr>
            <a:r>
              <a:rPr lang="en-US" dirty="0"/>
              <a:t>Worked at GE Global Research, Verizon</a:t>
            </a:r>
          </a:p>
          <a:p>
            <a:pPr marL="444498" indent="-342900">
              <a:buSzPts val="2400"/>
              <a:buFont typeface="Arial" panose="020B0604020202020204" pitchFamily="34" charset="0"/>
              <a:buChar char="•"/>
            </a:pPr>
            <a:r>
              <a:rPr lang="en-US" dirty="0"/>
              <a:t>Interned at Yahoo, IBM Zurich, BBN Raytheon</a:t>
            </a:r>
          </a:p>
          <a:p>
            <a:pPr marL="444498" indent="-342900">
              <a:buSzPts val="2400"/>
              <a:buFont typeface="Arial" panose="020B0604020202020204" pitchFamily="34" charset="0"/>
              <a:buChar char="•"/>
            </a:pPr>
            <a:endParaRPr lang="en-US" dirty="0"/>
          </a:p>
          <a:p>
            <a:pPr marL="444498" indent="-342900">
              <a:buSzPts val="2400"/>
              <a:buFont typeface="Arial" panose="020B0604020202020204" pitchFamily="34" charset="0"/>
              <a:buChar char="•"/>
            </a:pPr>
            <a:r>
              <a:rPr lang="en-US" dirty="0"/>
              <a:t>Research Interests - Machine learning, Graphs, Security, Autonomous Vehicles, Large distributed networks…			</a:t>
            </a:r>
            <a:endParaRPr dirty="0"/>
          </a:p>
          <a:p>
            <a:endParaRPr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1" end="1"/>
                                            </p:txEl>
                                          </p:spTgt>
                                        </p:tgtEl>
                                        <p:attrNameLst>
                                          <p:attrName>style.visibility</p:attrName>
                                        </p:attrNameLst>
                                      </p:cBhvr>
                                      <p:to>
                                        <p:strVal val="visible"/>
                                      </p:to>
                                    </p:set>
                                    <p:animEffect transition="in" filter="fade">
                                      <p:cBhvr>
                                        <p:cTn id="12" dur="1000"/>
                                        <p:tgtEl>
                                          <p:spTgt spid="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2" end="2"/>
                                            </p:txEl>
                                          </p:spTgt>
                                        </p:tgtEl>
                                        <p:attrNameLst>
                                          <p:attrName>style.visibility</p:attrName>
                                        </p:attrNameLst>
                                      </p:cBhvr>
                                      <p:to>
                                        <p:strVal val="visible"/>
                                      </p:to>
                                    </p:set>
                                    <p:animEffect transition="in" filter="fade">
                                      <p:cBhvr>
                                        <p:cTn id="17" dur="1000"/>
                                        <p:tgtEl>
                                          <p:spTgt spid="9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3" end="3"/>
                                            </p:txEl>
                                          </p:spTgt>
                                        </p:tgtEl>
                                        <p:attrNameLst>
                                          <p:attrName>style.visibility</p:attrName>
                                        </p:attrNameLst>
                                      </p:cBhvr>
                                      <p:to>
                                        <p:strVal val="visible"/>
                                      </p:to>
                                    </p:set>
                                    <p:animEffect transition="in" filter="fade">
                                      <p:cBhvr>
                                        <p:cTn id="22" dur="1000"/>
                                        <p:tgtEl>
                                          <p:spTgt spid="9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4" end="4"/>
                                            </p:txEl>
                                          </p:spTgt>
                                        </p:tgtEl>
                                        <p:attrNameLst>
                                          <p:attrName>style.visibility</p:attrName>
                                        </p:attrNameLst>
                                      </p:cBhvr>
                                      <p:to>
                                        <p:strVal val="visible"/>
                                      </p:to>
                                    </p:set>
                                    <p:animEffect transition="in" filter="fade">
                                      <p:cBhvr>
                                        <p:cTn id="27" dur="1000"/>
                                        <p:tgtEl>
                                          <p:spTgt spid="9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6">
                                            <p:txEl>
                                              <p:pRg st="6" end="6"/>
                                            </p:txEl>
                                          </p:spTgt>
                                        </p:tgtEl>
                                        <p:attrNameLst>
                                          <p:attrName>style.visibility</p:attrName>
                                        </p:attrNameLst>
                                      </p:cBhvr>
                                      <p:to>
                                        <p:strVal val="visible"/>
                                      </p:to>
                                    </p:set>
                                    <p:animEffect transition="in" filter="fade">
                                      <p:cBhvr>
                                        <p:cTn id="32" dur="1000"/>
                                        <p:tgtEl>
                                          <p:spTgt spid="9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9"/>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pPr>
              <a:buClr>
                <a:schemeClr val="dk1"/>
              </a:buClr>
              <a:buSzPts val="1100"/>
            </a:pPr>
            <a:r>
              <a:rPr lang="en"/>
              <a:t>Clustering (unsupervised learning)</a:t>
            </a:r>
            <a:endParaRPr/>
          </a:p>
        </p:txBody>
      </p:sp>
      <p:sp>
        <p:nvSpPr>
          <p:cNvPr id="247" name="Google Shape;247;p29"/>
          <p:cNvSpPr txBox="1"/>
          <p:nvPr/>
        </p:nvSpPr>
        <p:spPr>
          <a:xfrm>
            <a:off x="3726000" y="1507267"/>
            <a:ext cx="4740000" cy="608000"/>
          </a:xfrm>
          <a:prstGeom prst="rect">
            <a:avLst/>
          </a:prstGeom>
          <a:noFill/>
          <a:ln>
            <a:noFill/>
          </a:ln>
        </p:spPr>
        <p:txBody>
          <a:bodyPr spcFirstLastPara="1" wrap="square" lIns="121900" tIns="121900" rIns="121900" bIns="121900" anchor="t" anchorCtr="0">
            <a:noAutofit/>
          </a:bodyPr>
          <a:lstStyle/>
          <a:p>
            <a:r>
              <a:rPr lang="en" sz="3200" b="1"/>
              <a:t>Independent Variable</a:t>
            </a:r>
            <a:endParaRPr sz="3200" b="1"/>
          </a:p>
        </p:txBody>
      </p:sp>
      <p:pic>
        <p:nvPicPr>
          <p:cNvPr id="248" name="Google Shape;248;p29"/>
          <p:cNvPicPr preferRelativeResize="0"/>
          <p:nvPr/>
        </p:nvPicPr>
        <p:blipFill>
          <a:blip r:embed="rId3">
            <a:alphaModFix/>
          </a:blip>
          <a:stretch>
            <a:fillRect/>
          </a:stretch>
        </p:blipFill>
        <p:spPr>
          <a:xfrm>
            <a:off x="4193133" y="2645567"/>
            <a:ext cx="1693104" cy="952365"/>
          </a:xfrm>
          <a:prstGeom prst="rect">
            <a:avLst/>
          </a:prstGeom>
          <a:noFill/>
          <a:ln>
            <a:noFill/>
          </a:ln>
        </p:spPr>
      </p:pic>
      <p:pic>
        <p:nvPicPr>
          <p:cNvPr id="249" name="Google Shape;249;p29"/>
          <p:cNvPicPr preferRelativeResize="0"/>
          <p:nvPr/>
        </p:nvPicPr>
        <p:blipFill>
          <a:blip r:embed="rId4">
            <a:alphaModFix/>
          </a:blip>
          <a:stretch>
            <a:fillRect/>
          </a:stretch>
        </p:blipFill>
        <p:spPr>
          <a:xfrm>
            <a:off x="4238387" y="3800500"/>
            <a:ext cx="1602607" cy="1068400"/>
          </a:xfrm>
          <a:prstGeom prst="rect">
            <a:avLst/>
          </a:prstGeom>
          <a:noFill/>
          <a:ln>
            <a:noFill/>
          </a:ln>
        </p:spPr>
      </p:pic>
      <p:pic>
        <p:nvPicPr>
          <p:cNvPr id="250" name="Google Shape;250;p29"/>
          <p:cNvPicPr preferRelativeResize="0"/>
          <p:nvPr/>
        </p:nvPicPr>
        <p:blipFill>
          <a:blip r:embed="rId5">
            <a:alphaModFix/>
          </a:blip>
          <a:stretch>
            <a:fillRect/>
          </a:stretch>
        </p:blipFill>
        <p:spPr>
          <a:xfrm>
            <a:off x="4090005" y="5184967"/>
            <a:ext cx="1899376" cy="1068399"/>
          </a:xfrm>
          <a:prstGeom prst="rect">
            <a:avLst/>
          </a:prstGeom>
          <a:noFill/>
          <a:ln>
            <a:noFill/>
          </a:ln>
        </p:spPr>
      </p:pic>
      <p:pic>
        <p:nvPicPr>
          <p:cNvPr id="251" name="Google Shape;251;p29"/>
          <p:cNvPicPr preferRelativeResize="0"/>
          <p:nvPr/>
        </p:nvPicPr>
        <p:blipFill>
          <a:blip r:embed="rId6">
            <a:alphaModFix/>
          </a:blip>
          <a:stretch>
            <a:fillRect/>
          </a:stretch>
        </p:blipFill>
        <p:spPr>
          <a:xfrm>
            <a:off x="6684175" y="5052964"/>
            <a:ext cx="1602600" cy="1200403"/>
          </a:xfrm>
          <a:prstGeom prst="rect">
            <a:avLst/>
          </a:prstGeom>
          <a:noFill/>
          <a:ln>
            <a:noFill/>
          </a:ln>
        </p:spPr>
      </p:pic>
      <p:pic>
        <p:nvPicPr>
          <p:cNvPr id="252" name="Google Shape;252;p29"/>
          <p:cNvPicPr preferRelativeResize="0"/>
          <p:nvPr/>
        </p:nvPicPr>
        <p:blipFill>
          <a:blip r:embed="rId7">
            <a:alphaModFix/>
          </a:blip>
          <a:stretch>
            <a:fillRect/>
          </a:stretch>
        </p:blipFill>
        <p:spPr>
          <a:xfrm>
            <a:off x="6589071" y="3734507"/>
            <a:ext cx="1608784" cy="1200400"/>
          </a:xfrm>
          <a:prstGeom prst="rect">
            <a:avLst/>
          </a:prstGeom>
          <a:noFill/>
          <a:ln>
            <a:noFill/>
          </a:ln>
        </p:spPr>
      </p:pic>
      <p:pic>
        <p:nvPicPr>
          <p:cNvPr id="253" name="Google Shape;253;p29"/>
          <p:cNvPicPr preferRelativeResize="0"/>
          <p:nvPr/>
        </p:nvPicPr>
        <p:blipFill>
          <a:blip r:embed="rId8">
            <a:alphaModFix/>
          </a:blip>
          <a:stretch>
            <a:fillRect/>
          </a:stretch>
        </p:blipFill>
        <p:spPr>
          <a:xfrm>
            <a:off x="6499687" y="2543973"/>
            <a:ext cx="1787552" cy="1200400"/>
          </a:xfrm>
          <a:prstGeom prst="rect">
            <a:avLst/>
          </a:prstGeom>
          <a:noFill/>
          <a:ln>
            <a:noFill/>
          </a:ln>
        </p:spPr>
      </p:pic>
      <p:sp>
        <p:nvSpPr>
          <p:cNvPr id="254" name="Google Shape;254;p29"/>
          <p:cNvSpPr/>
          <p:nvPr/>
        </p:nvSpPr>
        <p:spPr>
          <a:xfrm>
            <a:off x="3588767" y="3719867"/>
            <a:ext cx="5407600" cy="1333200"/>
          </a:xfrm>
          <a:prstGeom prst="rect">
            <a:avLst/>
          </a:prstGeom>
          <a:no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3200"/>
          </a:p>
        </p:txBody>
      </p:sp>
      <p:sp>
        <p:nvSpPr>
          <p:cNvPr id="2" name="Footer Placeholder 1">
            <a:extLst>
              <a:ext uri="{FF2B5EF4-FFF2-40B4-BE49-F238E27FC236}">
                <a16:creationId xmlns:a16="http://schemas.microsoft.com/office/drawing/2014/main" id="{01FAF5FE-94CA-4EAB-A0D7-B59231C79870}"/>
              </a:ext>
            </a:extLst>
          </p:cNvPr>
          <p:cNvSpPr>
            <a:spLocks noGrp="1"/>
          </p:cNvSpPr>
          <p:nvPr>
            <p:ph type="ftr" idx="11"/>
          </p:nvPr>
        </p:nvSpPr>
        <p:spPr/>
        <p:txBody>
          <a:bodyPr/>
          <a:lstStyle/>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0"/>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Clustering (objectives)</a:t>
            </a:r>
            <a:endParaRPr/>
          </a:p>
        </p:txBody>
      </p:sp>
      <p:pic>
        <p:nvPicPr>
          <p:cNvPr id="260" name="Google Shape;260;p30"/>
          <p:cNvPicPr preferRelativeResize="0"/>
          <p:nvPr/>
        </p:nvPicPr>
        <p:blipFill>
          <a:blip r:embed="rId3">
            <a:alphaModFix/>
          </a:blip>
          <a:stretch>
            <a:fillRect/>
          </a:stretch>
        </p:blipFill>
        <p:spPr>
          <a:xfrm>
            <a:off x="1508801" y="1507414"/>
            <a:ext cx="9174399" cy="4717553"/>
          </a:xfrm>
          <a:prstGeom prst="rect">
            <a:avLst/>
          </a:prstGeom>
          <a:noFill/>
          <a:ln>
            <a:noFill/>
          </a:ln>
        </p:spPr>
      </p:pic>
      <p:sp>
        <p:nvSpPr>
          <p:cNvPr id="2" name="Footer Placeholder 1">
            <a:extLst>
              <a:ext uri="{FF2B5EF4-FFF2-40B4-BE49-F238E27FC236}">
                <a16:creationId xmlns:a16="http://schemas.microsoft.com/office/drawing/2014/main" id="{5455F2A5-E77D-41CC-9158-6E22D321A42C}"/>
              </a:ext>
            </a:extLst>
          </p:cNvPr>
          <p:cNvSpPr>
            <a:spLocks noGrp="1"/>
          </p:cNvSpPr>
          <p:nvPr>
            <p:ph type="ftr" idx="11"/>
          </p:nvPr>
        </p:nvSpPr>
        <p:spPr/>
        <p:txBody>
          <a:bodyPr/>
          <a:lstStyle/>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1"/>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Clustering (applications)</a:t>
            </a:r>
            <a:endParaRPr/>
          </a:p>
        </p:txBody>
      </p:sp>
      <p:sp>
        <p:nvSpPr>
          <p:cNvPr id="266" name="Google Shape;266;p31"/>
          <p:cNvSpPr/>
          <p:nvPr/>
        </p:nvSpPr>
        <p:spPr>
          <a:xfrm>
            <a:off x="6299200" y="3552633"/>
            <a:ext cx="2624000" cy="10684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3200"/>
          </a:p>
        </p:txBody>
      </p:sp>
      <p:graphicFrame>
        <p:nvGraphicFramePr>
          <p:cNvPr id="267" name="Google Shape;267;p31"/>
          <p:cNvGraphicFramePr/>
          <p:nvPr/>
        </p:nvGraphicFramePr>
        <p:xfrm>
          <a:off x="291000" y="2441051"/>
          <a:ext cx="5518066" cy="3229701"/>
        </p:xfrm>
        <a:graphic>
          <a:graphicData uri="http://schemas.openxmlformats.org/drawingml/2006/table">
            <a:tbl>
              <a:tblPr>
                <a:noFill/>
              </a:tblPr>
              <a:tblGrid>
                <a:gridCol w="1350033">
                  <a:extLst>
                    <a:ext uri="{9D8B030D-6E8A-4147-A177-3AD203B41FA5}">
                      <a16:colId xmlns:a16="http://schemas.microsoft.com/office/drawing/2014/main" val="20000"/>
                    </a:ext>
                  </a:extLst>
                </a:gridCol>
                <a:gridCol w="1340800">
                  <a:extLst>
                    <a:ext uri="{9D8B030D-6E8A-4147-A177-3AD203B41FA5}">
                      <a16:colId xmlns:a16="http://schemas.microsoft.com/office/drawing/2014/main" val="20001"/>
                    </a:ext>
                  </a:extLst>
                </a:gridCol>
                <a:gridCol w="1559133">
                  <a:extLst>
                    <a:ext uri="{9D8B030D-6E8A-4147-A177-3AD203B41FA5}">
                      <a16:colId xmlns:a16="http://schemas.microsoft.com/office/drawing/2014/main" val="20002"/>
                    </a:ext>
                  </a:extLst>
                </a:gridCol>
                <a:gridCol w="1268100">
                  <a:extLst>
                    <a:ext uri="{9D8B030D-6E8A-4147-A177-3AD203B41FA5}">
                      <a16:colId xmlns:a16="http://schemas.microsoft.com/office/drawing/2014/main" val="20003"/>
                    </a:ext>
                  </a:extLst>
                </a:gridCol>
              </a:tblGrid>
              <a:tr h="1076567">
                <a:tc>
                  <a:txBody>
                    <a:bodyPr/>
                    <a:lstStyle/>
                    <a:p>
                      <a:pPr marL="0" lvl="0" indent="0" algn="l" rtl="0">
                        <a:spcBef>
                          <a:spcPts val="0"/>
                        </a:spcBef>
                        <a:spcAft>
                          <a:spcPts val="0"/>
                        </a:spcAft>
                        <a:buNone/>
                      </a:pPr>
                      <a:r>
                        <a:rPr lang="en" sz="2400" b="1"/>
                        <a:t>User ID</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Titanic</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Die Hard</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Avatar</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1076567">
                <a:tc>
                  <a:txBody>
                    <a:bodyPr/>
                    <a:lstStyle/>
                    <a:p>
                      <a:pPr marL="0" lvl="0" indent="0" algn="l" rtl="0">
                        <a:spcBef>
                          <a:spcPts val="0"/>
                        </a:spcBef>
                        <a:spcAft>
                          <a:spcPts val="0"/>
                        </a:spcAft>
                        <a:buNone/>
                      </a:pPr>
                      <a:r>
                        <a:rPr lang="en" sz="2400"/>
                        <a:t>001</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rPr>
                        <a:t>Yes</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rPr>
                        <a:t>Yes</a:t>
                      </a:r>
                      <a:endParaRPr sz="32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No</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1076567">
                <a:tc>
                  <a:txBody>
                    <a:bodyPr/>
                    <a:lstStyle/>
                    <a:p>
                      <a:pPr marL="0" lvl="0" indent="0" algn="l" rtl="0">
                        <a:spcBef>
                          <a:spcPts val="0"/>
                        </a:spcBef>
                        <a:spcAft>
                          <a:spcPts val="0"/>
                        </a:spcAft>
                        <a:buNone/>
                      </a:pPr>
                      <a:r>
                        <a:rPr lang="en" sz="2400"/>
                        <a:t>002</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rPr>
                        <a:t>Yes</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rPr>
                        <a:t>No</a:t>
                      </a:r>
                      <a:endParaRPr sz="32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Yes</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68" name="Google Shape;268;p31"/>
          <p:cNvSpPr txBox="1"/>
          <p:nvPr/>
        </p:nvSpPr>
        <p:spPr>
          <a:xfrm>
            <a:off x="9224733" y="3026500"/>
            <a:ext cx="2624000" cy="2058800"/>
          </a:xfrm>
          <a:prstGeom prst="rect">
            <a:avLst/>
          </a:prstGeom>
          <a:noFill/>
          <a:ln>
            <a:noFill/>
          </a:ln>
        </p:spPr>
        <p:txBody>
          <a:bodyPr spcFirstLastPara="1" wrap="square" lIns="121900" tIns="121900" rIns="121900" bIns="121900" anchor="t" anchorCtr="0">
            <a:noAutofit/>
          </a:bodyPr>
          <a:lstStyle/>
          <a:p>
            <a:r>
              <a:rPr lang="en" sz="3200" b="1"/>
              <a:t>Groups of users that like similar movies </a:t>
            </a:r>
            <a:endParaRPr sz="3200" b="1"/>
          </a:p>
        </p:txBody>
      </p:sp>
      <p:sp>
        <p:nvSpPr>
          <p:cNvPr id="2" name="Footer Placeholder 1">
            <a:extLst>
              <a:ext uri="{FF2B5EF4-FFF2-40B4-BE49-F238E27FC236}">
                <a16:creationId xmlns:a16="http://schemas.microsoft.com/office/drawing/2014/main" id="{34BC65A1-108D-4EC8-A99B-56F2155D5CF3}"/>
              </a:ext>
            </a:extLst>
          </p:cNvPr>
          <p:cNvSpPr>
            <a:spLocks noGrp="1"/>
          </p:cNvSpPr>
          <p:nvPr>
            <p:ph type="ftr" idx="11"/>
          </p:nvPr>
        </p:nvSpPr>
        <p:spPr/>
        <p:txBody>
          <a:bodyPr/>
          <a:lstStyle/>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2"/>
          <p:cNvSpPr txBox="1"/>
          <p:nvPr/>
        </p:nvSpPr>
        <p:spPr>
          <a:xfrm>
            <a:off x="168033" y="2916433"/>
            <a:ext cx="4028800" cy="1934400"/>
          </a:xfrm>
          <a:prstGeom prst="rect">
            <a:avLst/>
          </a:prstGeom>
          <a:noFill/>
          <a:ln>
            <a:noFill/>
          </a:ln>
        </p:spPr>
        <p:txBody>
          <a:bodyPr spcFirstLastPara="1" wrap="square" lIns="121900" tIns="121900" rIns="121900" bIns="121900" anchor="t" anchorCtr="0">
            <a:noAutofit/>
          </a:bodyPr>
          <a:lstStyle/>
          <a:p>
            <a:r>
              <a:rPr lang="en" sz="3200"/>
              <a:t>Area soccer players earn all-state selections.</a:t>
            </a:r>
            <a:endParaRPr sz="3200"/>
          </a:p>
        </p:txBody>
      </p:sp>
      <p:sp>
        <p:nvSpPr>
          <p:cNvPr id="274" name="Google Shape;274;p32"/>
          <p:cNvSpPr/>
          <p:nvPr/>
        </p:nvSpPr>
        <p:spPr>
          <a:xfrm>
            <a:off x="4046317" y="3349417"/>
            <a:ext cx="2624000" cy="10684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3200"/>
          </a:p>
        </p:txBody>
      </p:sp>
      <p:graphicFrame>
        <p:nvGraphicFramePr>
          <p:cNvPr id="275" name="Google Shape;275;p32"/>
          <p:cNvGraphicFramePr/>
          <p:nvPr/>
        </p:nvGraphicFramePr>
        <p:xfrm>
          <a:off x="6982933" y="2807067"/>
          <a:ext cx="5101599" cy="2153134"/>
        </p:xfrm>
        <a:graphic>
          <a:graphicData uri="http://schemas.openxmlformats.org/drawingml/2006/table">
            <a:tbl>
              <a:tblPr>
                <a:noFill/>
              </a:tblPr>
              <a:tblGrid>
                <a:gridCol w="1263033">
                  <a:extLst>
                    <a:ext uri="{9D8B030D-6E8A-4147-A177-3AD203B41FA5}">
                      <a16:colId xmlns:a16="http://schemas.microsoft.com/office/drawing/2014/main" val="20000"/>
                    </a:ext>
                  </a:extLst>
                </a:gridCol>
                <a:gridCol w="1378700">
                  <a:extLst>
                    <a:ext uri="{9D8B030D-6E8A-4147-A177-3AD203B41FA5}">
                      <a16:colId xmlns:a16="http://schemas.microsoft.com/office/drawing/2014/main" val="20001"/>
                    </a:ext>
                  </a:extLst>
                </a:gridCol>
                <a:gridCol w="1186533">
                  <a:extLst>
                    <a:ext uri="{9D8B030D-6E8A-4147-A177-3AD203B41FA5}">
                      <a16:colId xmlns:a16="http://schemas.microsoft.com/office/drawing/2014/main" val="20002"/>
                    </a:ext>
                  </a:extLst>
                </a:gridCol>
                <a:gridCol w="1273333">
                  <a:extLst>
                    <a:ext uri="{9D8B030D-6E8A-4147-A177-3AD203B41FA5}">
                      <a16:colId xmlns:a16="http://schemas.microsoft.com/office/drawing/2014/main" val="20003"/>
                    </a:ext>
                  </a:extLst>
                </a:gridCol>
              </a:tblGrid>
              <a:tr h="1076567">
                <a:tc>
                  <a:txBody>
                    <a:bodyPr/>
                    <a:lstStyle/>
                    <a:p>
                      <a:pPr marL="0" lvl="0" indent="0" algn="ctr" rtl="0">
                        <a:spcBef>
                          <a:spcPts val="0"/>
                        </a:spcBef>
                        <a:spcAft>
                          <a:spcPts val="0"/>
                        </a:spcAft>
                        <a:buNone/>
                      </a:pPr>
                      <a:r>
                        <a:rPr lang="en" sz="2400" b="1"/>
                        <a:t>Sports</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Politics</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News</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Movie</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1076567">
                <a:tc>
                  <a:txBody>
                    <a:bodyPr/>
                    <a:lstStyle/>
                    <a:p>
                      <a:pPr marL="0" lvl="0" indent="0" algn="ctr" rtl="0">
                        <a:spcBef>
                          <a:spcPts val="0"/>
                        </a:spcBef>
                        <a:spcAft>
                          <a:spcPts val="0"/>
                        </a:spcAft>
                        <a:buNone/>
                      </a:pPr>
                      <a:r>
                        <a:rPr lang="en" sz="2400"/>
                        <a:t>0.4</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rPr>
                        <a:t>0.18</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rPr>
                        <a:t>0.4</a:t>
                      </a:r>
                      <a:endParaRPr sz="32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0.02</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76" name="Google Shape;276;p32"/>
          <p:cNvSpPr txBox="1"/>
          <p:nvPr/>
        </p:nvSpPr>
        <p:spPr>
          <a:xfrm>
            <a:off x="726267" y="1906833"/>
            <a:ext cx="5627200" cy="836800"/>
          </a:xfrm>
          <a:prstGeom prst="rect">
            <a:avLst/>
          </a:prstGeom>
          <a:noFill/>
          <a:ln>
            <a:noFill/>
          </a:ln>
        </p:spPr>
        <p:txBody>
          <a:bodyPr spcFirstLastPara="1" wrap="square" lIns="121900" tIns="121900" rIns="121900" bIns="121900" anchor="t" anchorCtr="0">
            <a:noAutofit/>
          </a:bodyPr>
          <a:lstStyle/>
          <a:p>
            <a:r>
              <a:rPr lang="en" sz="3200" b="1"/>
              <a:t>Topic Modeling</a:t>
            </a:r>
            <a:endParaRPr sz="3200" b="1"/>
          </a:p>
        </p:txBody>
      </p:sp>
      <p:sp>
        <p:nvSpPr>
          <p:cNvPr id="277" name="Google Shape;277;p32"/>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Clustering (applications)</a:t>
            </a:r>
            <a:endParaRPr/>
          </a:p>
        </p:txBody>
      </p:sp>
      <p:sp>
        <p:nvSpPr>
          <p:cNvPr id="2" name="Footer Placeholder 1">
            <a:extLst>
              <a:ext uri="{FF2B5EF4-FFF2-40B4-BE49-F238E27FC236}">
                <a16:creationId xmlns:a16="http://schemas.microsoft.com/office/drawing/2014/main" id="{0504541A-C29C-4302-BCB3-4CC0087ECA45}"/>
              </a:ext>
            </a:extLst>
          </p:cNvPr>
          <p:cNvSpPr>
            <a:spLocks noGrp="1"/>
          </p:cNvSpPr>
          <p:nvPr>
            <p:ph type="ftr" idx="11"/>
          </p:nvPr>
        </p:nvSpPr>
        <p:spPr/>
        <p:txBody>
          <a:bodyP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3"/>
          <p:cNvSpPr txBox="1">
            <a:spLocks noGrp="1"/>
          </p:cNvSpPr>
          <p:nvPr>
            <p:ph type="title"/>
          </p:nvPr>
        </p:nvSpPr>
        <p:spPr>
          <a:xfrm>
            <a:off x="609600" y="900100"/>
            <a:ext cx="2242800" cy="1068400"/>
          </a:xfrm>
          <a:prstGeom prst="rect">
            <a:avLst/>
          </a:prstGeom>
        </p:spPr>
        <p:txBody>
          <a:bodyPr spcFirstLastPara="1" wrap="square" lIns="121900" tIns="121900" rIns="121900" bIns="121900" anchor="ctr" anchorCtr="0">
            <a:noAutofit/>
          </a:bodyPr>
          <a:lstStyle/>
          <a:p>
            <a:r>
              <a:rPr lang="en"/>
              <a:t>Tasks</a:t>
            </a:r>
            <a:endParaRPr/>
          </a:p>
        </p:txBody>
      </p:sp>
      <p:pic>
        <p:nvPicPr>
          <p:cNvPr id="283" name="Google Shape;283;p33"/>
          <p:cNvPicPr preferRelativeResize="0"/>
          <p:nvPr/>
        </p:nvPicPr>
        <p:blipFill>
          <a:blip r:embed="rId3">
            <a:alphaModFix/>
          </a:blip>
          <a:stretch>
            <a:fillRect/>
          </a:stretch>
        </p:blipFill>
        <p:spPr>
          <a:xfrm>
            <a:off x="2995794" y="900101"/>
            <a:ext cx="8586612" cy="5403033"/>
          </a:xfrm>
          <a:prstGeom prst="rect">
            <a:avLst/>
          </a:prstGeom>
          <a:noFill/>
          <a:ln>
            <a:noFill/>
          </a:ln>
        </p:spPr>
      </p:pic>
      <p:sp>
        <p:nvSpPr>
          <p:cNvPr id="2" name="Footer Placeholder 1">
            <a:extLst>
              <a:ext uri="{FF2B5EF4-FFF2-40B4-BE49-F238E27FC236}">
                <a16:creationId xmlns:a16="http://schemas.microsoft.com/office/drawing/2014/main" id="{1FE40441-9983-4637-9CF1-B1142E276413}"/>
              </a:ext>
            </a:extLst>
          </p:cNvPr>
          <p:cNvSpPr>
            <a:spLocks noGrp="1"/>
          </p:cNvSpPr>
          <p:nvPr>
            <p:ph type="ftr" idx="11"/>
          </p:nvPr>
        </p:nvSpPr>
        <p:spPr/>
        <p:txBody>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4"/>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Association Rule Learning</a:t>
            </a:r>
            <a:endParaRPr/>
          </a:p>
        </p:txBody>
      </p:sp>
      <p:sp>
        <p:nvSpPr>
          <p:cNvPr id="289" name="Google Shape;289;p34"/>
          <p:cNvSpPr/>
          <p:nvPr/>
        </p:nvSpPr>
        <p:spPr>
          <a:xfrm>
            <a:off x="6299200" y="3552633"/>
            <a:ext cx="2624000" cy="10684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3200"/>
          </a:p>
        </p:txBody>
      </p:sp>
      <p:graphicFrame>
        <p:nvGraphicFramePr>
          <p:cNvPr id="290" name="Google Shape;290;p34"/>
          <p:cNvGraphicFramePr/>
          <p:nvPr/>
        </p:nvGraphicFramePr>
        <p:xfrm>
          <a:off x="291000" y="2441051"/>
          <a:ext cx="5518066" cy="3229701"/>
        </p:xfrm>
        <a:graphic>
          <a:graphicData uri="http://schemas.openxmlformats.org/drawingml/2006/table">
            <a:tbl>
              <a:tblPr>
                <a:noFill/>
              </a:tblPr>
              <a:tblGrid>
                <a:gridCol w="1350033">
                  <a:extLst>
                    <a:ext uri="{9D8B030D-6E8A-4147-A177-3AD203B41FA5}">
                      <a16:colId xmlns:a16="http://schemas.microsoft.com/office/drawing/2014/main" val="20000"/>
                    </a:ext>
                  </a:extLst>
                </a:gridCol>
                <a:gridCol w="1340800">
                  <a:extLst>
                    <a:ext uri="{9D8B030D-6E8A-4147-A177-3AD203B41FA5}">
                      <a16:colId xmlns:a16="http://schemas.microsoft.com/office/drawing/2014/main" val="20001"/>
                    </a:ext>
                  </a:extLst>
                </a:gridCol>
                <a:gridCol w="1559133">
                  <a:extLst>
                    <a:ext uri="{9D8B030D-6E8A-4147-A177-3AD203B41FA5}">
                      <a16:colId xmlns:a16="http://schemas.microsoft.com/office/drawing/2014/main" val="20002"/>
                    </a:ext>
                  </a:extLst>
                </a:gridCol>
                <a:gridCol w="1268100">
                  <a:extLst>
                    <a:ext uri="{9D8B030D-6E8A-4147-A177-3AD203B41FA5}">
                      <a16:colId xmlns:a16="http://schemas.microsoft.com/office/drawing/2014/main" val="20003"/>
                    </a:ext>
                  </a:extLst>
                </a:gridCol>
              </a:tblGrid>
              <a:tr h="1076567">
                <a:tc>
                  <a:txBody>
                    <a:bodyPr/>
                    <a:lstStyle/>
                    <a:p>
                      <a:pPr marL="0" lvl="0" indent="0" algn="l" rtl="0">
                        <a:spcBef>
                          <a:spcPts val="0"/>
                        </a:spcBef>
                        <a:spcAft>
                          <a:spcPts val="0"/>
                        </a:spcAft>
                        <a:buNone/>
                      </a:pPr>
                      <a:r>
                        <a:rPr lang="en" sz="2400" b="1"/>
                        <a:t>User ID</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Titanic</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Die Hard</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Avatar</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1076567">
                <a:tc>
                  <a:txBody>
                    <a:bodyPr/>
                    <a:lstStyle/>
                    <a:p>
                      <a:pPr marL="0" lvl="0" indent="0" algn="l" rtl="0">
                        <a:spcBef>
                          <a:spcPts val="0"/>
                        </a:spcBef>
                        <a:spcAft>
                          <a:spcPts val="0"/>
                        </a:spcAft>
                        <a:buNone/>
                      </a:pPr>
                      <a:r>
                        <a:rPr lang="en" sz="2400"/>
                        <a:t>001</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rPr>
                        <a:t>Yes</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rPr>
                        <a:t>Yes</a:t>
                      </a:r>
                      <a:endParaRPr sz="32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Yes</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1076567">
                <a:tc>
                  <a:txBody>
                    <a:bodyPr/>
                    <a:lstStyle/>
                    <a:p>
                      <a:pPr marL="0" lvl="0" indent="0" algn="l" rtl="0">
                        <a:spcBef>
                          <a:spcPts val="0"/>
                        </a:spcBef>
                        <a:spcAft>
                          <a:spcPts val="0"/>
                        </a:spcAft>
                        <a:buNone/>
                      </a:pPr>
                      <a:r>
                        <a:rPr lang="en" sz="2400"/>
                        <a:t>002</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rPr>
                        <a:t>Yes</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rPr>
                        <a:t>No</a:t>
                      </a:r>
                      <a:endParaRPr sz="32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a:t>Yes</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91" name="Google Shape;291;p34"/>
          <p:cNvSpPr txBox="1"/>
          <p:nvPr/>
        </p:nvSpPr>
        <p:spPr>
          <a:xfrm>
            <a:off x="9224733" y="2823300"/>
            <a:ext cx="2624000" cy="2058800"/>
          </a:xfrm>
          <a:prstGeom prst="rect">
            <a:avLst/>
          </a:prstGeom>
          <a:noFill/>
          <a:ln>
            <a:noFill/>
          </a:ln>
        </p:spPr>
        <p:txBody>
          <a:bodyPr spcFirstLastPara="1" wrap="square" lIns="121900" tIns="121900" rIns="121900" bIns="121900" anchor="t" anchorCtr="0">
            <a:noAutofit/>
          </a:bodyPr>
          <a:lstStyle/>
          <a:p>
            <a:r>
              <a:rPr lang="en" sz="3200" b="1"/>
              <a:t>People who watched Titanic will also watch Avatar</a:t>
            </a:r>
            <a:endParaRPr sz="3200" b="1"/>
          </a:p>
        </p:txBody>
      </p:sp>
      <p:sp>
        <p:nvSpPr>
          <p:cNvPr id="2" name="Footer Placeholder 1">
            <a:extLst>
              <a:ext uri="{FF2B5EF4-FFF2-40B4-BE49-F238E27FC236}">
                <a16:creationId xmlns:a16="http://schemas.microsoft.com/office/drawing/2014/main" id="{9B86AFE6-F015-4742-8D81-F2A72648B047}"/>
              </a:ext>
            </a:extLst>
          </p:cNvPr>
          <p:cNvSpPr>
            <a:spLocks noGrp="1"/>
          </p:cNvSpPr>
          <p:nvPr>
            <p:ph type="ftr" idx="11"/>
          </p:nvPr>
        </p:nvSpPr>
        <p:spPr/>
        <p:txBody>
          <a:bodyPr/>
          <a:lstStyle/>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5"/>
          <p:cNvSpPr txBox="1">
            <a:spLocks noGrp="1"/>
          </p:cNvSpPr>
          <p:nvPr>
            <p:ph type="title"/>
          </p:nvPr>
        </p:nvSpPr>
        <p:spPr>
          <a:xfrm>
            <a:off x="609600" y="900100"/>
            <a:ext cx="2242800" cy="1068400"/>
          </a:xfrm>
          <a:prstGeom prst="rect">
            <a:avLst/>
          </a:prstGeom>
        </p:spPr>
        <p:txBody>
          <a:bodyPr spcFirstLastPara="1" wrap="square" lIns="121900" tIns="121900" rIns="121900" bIns="121900" anchor="ctr" anchorCtr="0">
            <a:noAutofit/>
          </a:bodyPr>
          <a:lstStyle/>
          <a:p>
            <a:r>
              <a:rPr lang="en"/>
              <a:t>Tasks</a:t>
            </a:r>
            <a:endParaRPr/>
          </a:p>
        </p:txBody>
      </p:sp>
      <p:pic>
        <p:nvPicPr>
          <p:cNvPr id="297" name="Google Shape;297;p35"/>
          <p:cNvPicPr preferRelativeResize="0"/>
          <p:nvPr/>
        </p:nvPicPr>
        <p:blipFill>
          <a:blip r:embed="rId3">
            <a:alphaModFix/>
          </a:blip>
          <a:stretch>
            <a:fillRect/>
          </a:stretch>
        </p:blipFill>
        <p:spPr>
          <a:xfrm>
            <a:off x="2995794" y="900101"/>
            <a:ext cx="8586612" cy="5403033"/>
          </a:xfrm>
          <a:prstGeom prst="rect">
            <a:avLst/>
          </a:prstGeom>
          <a:noFill/>
          <a:ln>
            <a:noFill/>
          </a:ln>
        </p:spPr>
      </p:pic>
      <p:sp>
        <p:nvSpPr>
          <p:cNvPr id="2" name="Footer Placeholder 1">
            <a:extLst>
              <a:ext uri="{FF2B5EF4-FFF2-40B4-BE49-F238E27FC236}">
                <a16:creationId xmlns:a16="http://schemas.microsoft.com/office/drawing/2014/main" id="{04FA6E8D-42D1-4036-8E89-024255BD0562}"/>
              </a:ext>
            </a:extLst>
          </p:cNvPr>
          <p:cNvSpPr>
            <a:spLocks noGrp="1"/>
          </p:cNvSpPr>
          <p:nvPr>
            <p:ph type="ftr" idx="11"/>
          </p:nvPr>
        </p:nvSpPr>
        <p:spPr/>
        <p:txBody>
          <a:bodyPr/>
          <a:lstStyle/>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6"/>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Anomaly Detection</a:t>
            </a:r>
            <a:endParaRPr/>
          </a:p>
        </p:txBody>
      </p:sp>
      <p:graphicFrame>
        <p:nvGraphicFramePr>
          <p:cNvPr id="303" name="Google Shape;303;p36"/>
          <p:cNvGraphicFramePr/>
          <p:nvPr/>
        </p:nvGraphicFramePr>
        <p:xfrm>
          <a:off x="428900" y="2538751"/>
          <a:ext cx="11334199" cy="2924934"/>
        </p:xfrm>
        <a:graphic>
          <a:graphicData uri="http://schemas.openxmlformats.org/drawingml/2006/table">
            <a:tbl>
              <a:tblPr>
                <a:noFill/>
              </a:tblPr>
              <a:tblGrid>
                <a:gridCol w="1899800">
                  <a:extLst>
                    <a:ext uri="{9D8B030D-6E8A-4147-A177-3AD203B41FA5}">
                      <a16:colId xmlns:a16="http://schemas.microsoft.com/office/drawing/2014/main" val="20000"/>
                    </a:ext>
                  </a:extLst>
                </a:gridCol>
                <a:gridCol w="1886833">
                  <a:extLst>
                    <a:ext uri="{9D8B030D-6E8A-4147-A177-3AD203B41FA5}">
                      <a16:colId xmlns:a16="http://schemas.microsoft.com/office/drawing/2014/main" val="20001"/>
                    </a:ext>
                  </a:extLst>
                </a:gridCol>
                <a:gridCol w="2076833">
                  <a:extLst>
                    <a:ext uri="{9D8B030D-6E8A-4147-A177-3AD203B41FA5}">
                      <a16:colId xmlns:a16="http://schemas.microsoft.com/office/drawing/2014/main" val="20002"/>
                    </a:ext>
                  </a:extLst>
                </a:gridCol>
                <a:gridCol w="1901733">
                  <a:extLst>
                    <a:ext uri="{9D8B030D-6E8A-4147-A177-3AD203B41FA5}">
                      <a16:colId xmlns:a16="http://schemas.microsoft.com/office/drawing/2014/main" val="20003"/>
                    </a:ext>
                  </a:extLst>
                </a:gridCol>
                <a:gridCol w="1784500">
                  <a:extLst>
                    <a:ext uri="{9D8B030D-6E8A-4147-A177-3AD203B41FA5}">
                      <a16:colId xmlns:a16="http://schemas.microsoft.com/office/drawing/2014/main" val="20004"/>
                    </a:ext>
                  </a:extLst>
                </a:gridCol>
                <a:gridCol w="1784500">
                  <a:extLst>
                    <a:ext uri="{9D8B030D-6E8A-4147-A177-3AD203B41FA5}">
                      <a16:colId xmlns:a16="http://schemas.microsoft.com/office/drawing/2014/main" val="20005"/>
                    </a:ext>
                  </a:extLst>
                </a:gridCol>
              </a:tblGrid>
              <a:tr h="1462467">
                <a:tc>
                  <a:txBody>
                    <a:bodyPr/>
                    <a:lstStyle/>
                    <a:p>
                      <a:pPr marL="0" lvl="0" indent="0" algn="l" rtl="0">
                        <a:spcBef>
                          <a:spcPts val="0"/>
                        </a:spcBef>
                        <a:spcAft>
                          <a:spcPts val="0"/>
                        </a:spcAft>
                        <a:buNone/>
                      </a:pPr>
                      <a:r>
                        <a:rPr lang="en" sz="2400" b="1"/>
                        <a:t>Purchase</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11/03/2019</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b="1">
                          <a:solidFill>
                            <a:schemeClr val="dk1"/>
                          </a:solidFill>
                        </a:rPr>
                        <a:t>11/13/2019</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b="1">
                          <a:solidFill>
                            <a:schemeClr val="dk1"/>
                          </a:solidFill>
                        </a:rPr>
                        <a:t>11/23/2019</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b="1">
                          <a:solidFill>
                            <a:schemeClr val="dk1"/>
                          </a:solidFill>
                        </a:rPr>
                        <a:t>12/03/2019</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b="1">
                          <a:solidFill>
                            <a:schemeClr val="dk1"/>
                          </a:solidFill>
                        </a:rPr>
                        <a:t>12/04/2019</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1462467">
                <a:tc>
                  <a:txBody>
                    <a:bodyPr/>
                    <a:lstStyle/>
                    <a:p>
                      <a:pPr marL="0" lvl="0" indent="0" algn="l" rtl="0">
                        <a:spcBef>
                          <a:spcPts val="0"/>
                        </a:spcBef>
                        <a:spcAft>
                          <a:spcPts val="0"/>
                        </a:spcAft>
                        <a:buNone/>
                      </a:pPr>
                      <a:r>
                        <a:rPr lang="en" sz="2400"/>
                        <a:t>001</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solidFill>
                            <a:schemeClr val="dk1"/>
                          </a:solidFill>
                        </a:rPr>
                        <a:t>Titanic</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solidFill>
                            <a:schemeClr val="dk1"/>
                          </a:solidFill>
                        </a:rPr>
                        <a:t>Avatar</a:t>
                      </a:r>
                      <a:endParaRPr sz="32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b="1">
                          <a:solidFill>
                            <a:schemeClr val="dk1"/>
                          </a:solidFill>
                        </a:rPr>
                        <a:t>Die Hard</a:t>
                      </a:r>
                      <a:endParaRPr sz="2400"/>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Aliens</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400" b="1"/>
                        <a:t>Hunter </a:t>
                      </a:r>
                      <a:endParaRPr sz="2400" b="1"/>
                    </a:p>
                    <a:p>
                      <a:pPr marL="0" lvl="0" indent="0" algn="ctr" rtl="0">
                        <a:spcBef>
                          <a:spcPts val="0"/>
                        </a:spcBef>
                        <a:spcAft>
                          <a:spcPts val="0"/>
                        </a:spcAft>
                        <a:buNone/>
                      </a:pPr>
                      <a:r>
                        <a:rPr lang="en" sz="2400" b="1"/>
                        <a:t>X</a:t>
                      </a:r>
                      <a:endParaRPr sz="2400" b="1"/>
                    </a:p>
                    <a:p>
                      <a:pPr marL="0" lvl="0" indent="0" algn="ctr" rtl="0">
                        <a:spcBef>
                          <a:spcPts val="0"/>
                        </a:spcBef>
                        <a:spcAft>
                          <a:spcPts val="0"/>
                        </a:spcAft>
                        <a:buNone/>
                      </a:pPr>
                      <a:r>
                        <a:rPr lang="en" sz="2400" b="1"/>
                        <a:t> Hunter</a:t>
                      </a:r>
                      <a:endParaRPr sz="2400" b="1"/>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04" name="Google Shape;304;p36"/>
          <p:cNvSpPr/>
          <p:nvPr/>
        </p:nvSpPr>
        <p:spPr>
          <a:xfrm>
            <a:off x="9847400" y="2090600"/>
            <a:ext cx="2051600" cy="3692800"/>
          </a:xfrm>
          <a:prstGeom prst="roundRect">
            <a:avLst>
              <a:gd name="adj" fmla="val 16667"/>
            </a:avLst>
          </a:prstGeom>
          <a:noFill/>
          <a:ln w="28575" cap="flat" cmpd="sng">
            <a:solidFill>
              <a:srgbClr val="CC0000"/>
            </a:solidFill>
            <a:prstDash val="solid"/>
            <a:round/>
            <a:headEnd type="none" w="sm" len="sm"/>
            <a:tailEnd type="none" w="sm" len="sm"/>
          </a:ln>
        </p:spPr>
        <p:txBody>
          <a:bodyPr spcFirstLastPara="1" wrap="square" lIns="121900" tIns="121900" rIns="121900" bIns="121900" anchor="ctr" anchorCtr="0">
            <a:noAutofit/>
          </a:bodyPr>
          <a:lstStyle/>
          <a:p>
            <a:endParaRPr sz="3200"/>
          </a:p>
        </p:txBody>
      </p:sp>
      <p:sp>
        <p:nvSpPr>
          <p:cNvPr id="2" name="Footer Placeholder 1">
            <a:extLst>
              <a:ext uri="{FF2B5EF4-FFF2-40B4-BE49-F238E27FC236}">
                <a16:creationId xmlns:a16="http://schemas.microsoft.com/office/drawing/2014/main" id="{09B87508-4AF9-4584-9B8D-FC07B9EB683C}"/>
              </a:ext>
            </a:extLst>
          </p:cNvPr>
          <p:cNvSpPr>
            <a:spLocks noGrp="1"/>
          </p:cNvSpPr>
          <p:nvPr>
            <p:ph type="ftr" idx="11"/>
          </p:nvPr>
        </p:nvSpPr>
        <p:spPr/>
        <p:txBody>
          <a:bodyPr/>
          <a:lstStyle/>
          <a:p>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7"/>
          <p:cNvSpPr txBox="1">
            <a:spLocks noGrp="1"/>
          </p:cNvSpPr>
          <p:nvPr>
            <p:ph type="title"/>
          </p:nvPr>
        </p:nvSpPr>
        <p:spPr>
          <a:xfrm>
            <a:off x="609600" y="900100"/>
            <a:ext cx="2242800" cy="1068400"/>
          </a:xfrm>
          <a:prstGeom prst="rect">
            <a:avLst/>
          </a:prstGeom>
        </p:spPr>
        <p:txBody>
          <a:bodyPr spcFirstLastPara="1" wrap="square" lIns="121900" tIns="121900" rIns="121900" bIns="121900" anchor="ctr" anchorCtr="0">
            <a:noAutofit/>
          </a:bodyPr>
          <a:lstStyle/>
          <a:p>
            <a:r>
              <a:rPr lang="en"/>
              <a:t>Tasks</a:t>
            </a:r>
            <a:endParaRPr/>
          </a:p>
        </p:txBody>
      </p:sp>
      <p:pic>
        <p:nvPicPr>
          <p:cNvPr id="310" name="Google Shape;310;p37"/>
          <p:cNvPicPr preferRelativeResize="0"/>
          <p:nvPr/>
        </p:nvPicPr>
        <p:blipFill>
          <a:blip r:embed="rId3">
            <a:alphaModFix/>
          </a:blip>
          <a:stretch>
            <a:fillRect/>
          </a:stretch>
        </p:blipFill>
        <p:spPr>
          <a:xfrm>
            <a:off x="2995794" y="900101"/>
            <a:ext cx="8586612" cy="5403033"/>
          </a:xfrm>
          <a:prstGeom prst="rect">
            <a:avLst/>
          </a:prstGeom>
          <a:noFill/>
          <a:ln>
            <a:noFill/>
          </a:ln>
        </p:spPr>
      </p:pic>
      <p:sp>
        <p:nvSpPr>
          <p:cNvPr id="311" name="Google Shape;311;p37"/>
          <p:cNvSpPr txBox="1"/>
          <p:nvPr/>
        </p:nvSpPr>
        <p:spPr>
          <a:xfrm>
            <a:off x="304433" y="2446100"/>
            <a:ext cx="3202400" cy="3145600"/>
          </a:xfrm>
          <a:prstGeom prst="rect">
            <a:avLst/>
          </a:prstGeom>
          <a:noFill/>
          <a:ln>
            <a:noFill/>
          </a:ln>
        </p:spPr>
        <p:txBody>
          <a:bodyPr spcFirstLastPara="1" wrap="square" lIns="121900" tIns="121900" rIns="121900" bIns="121900" anchor="t" anchorCtr="0">
            <a:noAutofit/>
          </a:bodyPr>
          <a:lstStyle/>
          <a:p>
            <a:pPr marL="609585" indent="-457189">
              <a:buSzPts val="1800"/>
              <a:buChar char="●"/>
            </a:pPr>
            <a:r>
              <a:rPr lang="en"/>
              <a:t>Credit card fraud detection</a:t>
            </a:r>
            <a:endParaRPr/>
          </a:p>
          <a:p>
            <a:pPr marL="609585" indent="-457189">
              <a:buSzPts val="1800"/>
              <a:buChar char="●"/>
            </a:pPr>
            <a:r>
              <a:rPr lang="en"/>
              <a:t>Co-fail test cases</a:t>
            </a:r>
            <a:endParaRPr/>
          </a:p>
          <a:p>
            <a:pPr marL="609585" indent="-457189">
              <a:buSzPts val="1800"/>
              <a:buChar char="●"/>
            </a:pPr>
            <a:r>
              <a:rPr lang="en"/>
              <a:t>Weather forecast</a:t>
            </a:r>
            <a:endParaRPr/>
          </a:p>
          <a:p>
            <a:pPr marL="609585" indent="-457189">
              <a:buSzPts val="1800"/>
              <a:buChar char="●"/>
            </a:pPr>
            <a:r>
              <a:rPr lang="en">
                <a:solidFill>
                  <a:schemeClr val="dk1"/>
                </a:solidFill>
              </a:rPr>
              <a:t>Community detection on social networks</a:t>
            </a:r>
            <a:endParaRPr/>
          </a:p>
        </p:txBody>
      </p:sp>
      <p:sp>
        <p:nvSpPr>
          <p:cNvPr id="2" name="Footer Placeholder 1">
            <a:extLst>
              <a:ext uri="{FF2B5EF4-FFF2-40B4-BE49-F238E27FC236}">
                <a16:creationId xmlns:a16="http://schemas.microsoft.com/office/drawing/2014/main" id="{CF012A04-1638-4D3F-A873-B20FF6539DD3}"/>
              </a:ext>
            </a:extLst>
          </p:cNvPr>
          <p:cNvSpPr>
            <a:spLocks noGrp="1"/>
          </p:cNvSpPr>
          <p:nvPr>
            <p:ph type="ftr" idx="11"/>
          </p:nvPr>
        </p:nvSpPr>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1">
                                            <p:txEl>
                                              <p:pRg st="0" end="0"/>
                                            </p:txEl>
                                          </p:spTgt>
                                        </p:tgtEl>
                                        <p:attrNameLst>
                                          <p:attrName>style.visibility</p:attrName>
                                        </p:attrNameLst>
                                      </p:cBhvr>
                                      <p:to>
                                        <p:strVal val="visible"/>
                                      </p:to>
                                    </p:set>
                                    <p:animEffect transition="in" filter="fade">
                                      <p:cBhvr>
                                        <p:cTn id="7" dur="1000"/>
                                        <p:tgtEl>
                                          <p:spTgt spid="3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1">
                                            <p:txEl>
                                              <p:pRg st="1" end="1"/>
                                            </p:txEl>
                                          </p:spTgt>
                                        </p:tgtEl>
                                        <p:attrNameLst>
                                          <p:attrName>style.visibility</p:attrName>
                                        </p:attrNameLst>
                                      </p:cBhvr>
                                      <p:to>
                                        <p:strVal val="visible"/>
                                      </p:to>
                                    </p:set>
                                    <p:animEffect transition="in" filter="fade">
                                      <p:cBhvr>
                                        <p:cTn id="12" dur="1000"/>
                                        <p:tgtEl>
                                          <p:spTgt spid="3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1">
                                            <p:txEl>
                                              <p:pRg st="2" end="2"/>
                                            </p:txEl>
                                          </p:spTgt>
                                        </p:tgtEl>
                                        <p:attrNameLst>
                                          <p:attrName>style.visibility</p:attrName>
                                        </p:attrNameLst>
                                      </p:cBhvr>
                                      <p:to>
                                        <p:strVal val="visible"/>
                                      </p:to>
                                    </p:set>
                                    <p:animEffect transition="in" filter="fade">
                                      <p:cBhvr>
                                        <p:cTn id="17" dur="1000"/>
                                        <p:tgtEl>
                                          <p:spTgt spid="3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1">
                                            <p:txEl>
                                              <p:pRg st="3" end="3"/>
                                            </p:txEl>
                                          </p:spTgt>
                                        </p:tgtEl>
                                        <p:attrNameLst>
                                          <p:attrName>style.visibility</p:attrName>
                                        </p:attrNameLst>
                                      </p:cBhvr>
                                      <p:to>
                                        <p:strVal val="visible"/>
                                      </p:to>
                                    </p:set>
                                    <p:animEffect transition="in" filter="fade">
                                      <p:cBhvr>
                                        <p:cTn id="22" dur="1000"/>
                                        <p:tgtEl>
                                          <p:spTgt spid="3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8"/>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US" dirty="0"/>
              <a:t>Preparation for Assignment and Project</a:t>
            </a:r>
            <a:endParaRPr dirty="0"/>
          </a:p>
        </p:txBody>
      </p:sp>
      <p:sp>
        <p:nvSpPr>
          <p:cNvPr id="317" name="Google Shape;317;p38"/>
          <p:cNvSpPr txBox="1"/>
          <p:nvPr/>
        </p:nvSpPr>
        <p:spPr>
          <a:xfrm>
            <a:off x="704302" y="1837247"/>
            <a:ext cx="10333200" cy="1332800"/>
          </a:xfrm>
          <a:prstGeom prst="rect">
            <a:avLst/>
          </a:prstGeom>
          <a:noFill/>
          <a:ln>
            <a:noFill/>
          </a:ln>
        </p:spPr>
        <p:txBody>
          <a:bodyPr spcFirstLastPara="1" wrap="square" lIns="121900" tIns="121900" rIns="121900" bIns="121900" anchor="t" anchorCtr="0">
            <a:noAutofit/>
          </a:bodyPr>
          <a:lstStyle/>
          <a:p>
            <a:pPr marL="514350" indent="-514350">
              <a:buFont typeface="+mj-lt"/>
              <a:buAutoNum type="arabicPeriod"/>
            </a:pPr>
            <a:r>
              <a:rPr lang="en-US" sz="3200" dirty="0"/>
              <a:t>Create GitHub account</a:t>
            </a:r>
          </a:p>
          <a:p>
            <a:pPr marL="514350" indent="-514350">
              <a:buFont typeface="+mj-lt"/>
              <a:buAutoNum type="arabicPeriod"/>
            </a:pPr>
            <a:r>
              <a:rPr lang="en-US" sz="3200" dirty="0"/>
              <a:t>Fork : </a:t>
            </a:r>
            <a:r>
              <a:rPr lang="en-US" sz="3200" dirty="0">
                <a:hlinkClick r:id="rId3"/>
              </a:rPr>
              <a:t>https://github.com/aiforsec/RIT-DSCI-633-FDS</a:t>
            </a:r>
            <a:endParaRPr lang="en-US" sz="3200" dirty="0"/>
          </a:p>
          <a:p>
            <a:pPr marL="514350" indent="-514350">
              <a:buFont typeface="+mj-lt"/>
              <a:buAutoNum type="arabicPeriod"/>
            </a:pPr>
            <a:r>
              <a:rPr lang="en-US" sz="3200" dirty="0"/>
              <a:t>Add your GitHub username in this </a:t>
            </a:r>
            <a:r>
              <a:rPr lang="en-US" sz="3200" dirty="0">
                <a:hlinkClick r:id="rId4"/>
              </a:rPr>
              <a:t>spreadsheet</a:t>
            </a:r>
            <a:endParaRPr lang="en-US" sz="1800" dirty="0"/>
          </a:p>
          <a:p>
            <a:r>
              <a:rPr lang="en-US" sz="3200" dirty="0"/>
              <a:t>4. Add Instructor (</a:t>
            </a:r>
            <a:r>
              <a:rPr lang="en-US" sz="3200" dirty="0" err="1"/>
              <a:t>aiforsec</a:t>
            </a:r>
            <a:r>
              <a:rPr lang="en-US" sz="3200" dirty="0"/>
              <a:t>) and Tas (TBD) as collaborators to your forked repository.</a:t>
            </a:r>
          </a:p>
          <a:p>
            <a:pPr marL="1123935" lvl="1" indent="-514350">
              <a:buFont typeface="Arial" panose="020B0604020202020204" pitchFamily="34" charset="0"/>
              <a:buChar char="•"/>
            </a:pPr>
            <a:r>
              <a:rPr lang="en-US" sz="3200" dirty="0"/>
              <a:t>Steps to add a collaborator – </a:t>
            </a:r>
            <a:r>
              <a:rPr lang="en-US" sz="3200" dirty="0">
                <a:hlinkClick r:id="rId5"/>
              </a:rPr>
              <a:t>link</a:t>
            </a:r>
            <a:endParaRPr lang="en-US" sz="3200" dirty="0"/>
          </a:p>
          <a:p>
            <a:r>
              <a:rPr lang="en-US" sz="3200" dirty="0"/>
              <a:t>4. Join Slack Channel for the course: #dsci-633-2211</a:t>
            </a:r>
          </a:p>
        </p:txBody>
      </p:sp>
      <p:sp>
        <p:nvSpPr>
          <p:cNvPr id="2" name="Footer Placeholder 1">
            <a:extLst>
              <a:ext uri="{FF2B5EF4-FFF2-40B4-BE49-F238E27FC236}">
                <a16:creationId xmlns:a16="http://schemas.microsoft.com/office/drawing/2014/main" id="{39F2E238-ED6E-4FA6-A32E-F5192AD3AA24}"/>
              </a:ext>
            </a:extLst>
          </p:cNvPr>
          <p:cNvSpPr>
            <a:spLocks noGrp="1"/>
          </p:cNvSpPr>
          <p:nvPr>
            <p:ph type="ftr" idx="11"/>
          </p:nvPr>
        </p:nvSpPr>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1068387"/>
          </a:xfrm>
          <a:prstGeom prst="rect">
            <a:avLst/>
          </a:prstGeom>
        </p:spPr>
        <p:txBody>
          <a:bodyPr spcFirstLastPara="1" wrap="square" lIns="121900" tIns="121900" rIns="121900" bIns="121900" anchor="ctr" anchorCtr="0">
            <a:noAutofit/>
          </a:bodyPr>
          <a:lstStyle/>
          <a:p>
            <a:r>
              <a:rPr lang="en-US" sz="4400" b="1" dirty="0"/>
              <a:t>TA Introduction</a:t>
            </a:r>
            <a:endParaRPr sz="4400" b="1" dirty="0"/>
          </a:p>
        </p:txBody>
      </p:sp>
      <p:sp>
        <p:nvSpPr>
          <p:cNvPr id="96" name="Google Shape;96;p14"/>
          <p:cNvSpPr txBox="1"/>
          <p:nvPr/>
        </p:nvSpPr>
        <p:spPr>
          <a:xfrm>
            <a:off x="591671" y="1749025"/>
            <a:ext cx="10668001" cy="4176000"/>
          </a:xfrm>
          <a:prstGeom prst="rect">
            <a:avLst/>
          </a:prstGeom>
          <a:noFill/>
          <a:ln>
            <a:noFill/>
          </a:ln>
        </p:spPr>
        <p:txBody>
          <a:bodyPr spcFirstLastPara="1" wrap="square" lIns="121900" tIns="121900" rIns="121900" bIns="121900" anchor="t" anchorCtr="0">
            <a:noAutofit/>
          </a:bodyPr>
          <a:lstStyle/>
          <a:p>
            <a:pPr marL="444498" indent="-342900">
              <a:buSzPts val="2400"/>
              <a:buFont typeface="Arial" panose="020B0604020202020204" pitchFamily="34" charset="0"/>
              <a:buChar char="•"/>
            </a:pPr>
            <a:r>
              <a:rPr lang="en-US" dirty="0" err="1"/>
              <a:t>Addl</a:t>
            </a:r>
            <a:r>
              <a:rPr lang="en-US" dirty="0"/>
              <a:t> Tariq	</a:t>
            </a:r>
          </a:p>
          <a:p>
            <a:pPr marL="444498" indent="-342900">
              <a:buSzPts val="2400"/>
              <a:buFont typeface="Arial" panose="020B0604020202020204" pitchFamily="34" charset="0"/>
              <a:buChar char="•"/>
            </a:pPr>
            <a:r>
              <a:rPr lang="en-US" dirty="0"/>
              <a:t>MS Data Science, 2</a:t>
            </a:r>
            <a:r>
              <a:rPr lang="en-US" baseline="30000" dirty="0"/>
              <a:t>nd</a:t>
            </a:r>
            <a:r>
              <a:rPr lang="en-US" dirty="0"/>
              <a:t> Year</a:t>
            </a:r>
          </a:p>
          <a:p>
            <a:pPr marL="444498" indent="-342900">
              <a:buSzPts val="2400"/>
              <a:buFont typeface="Arial" panose="020B0604020202020204" pitchFamily="34" charset="0"/>
              <a:buChar char="•"/>
            </a:pPr>
            <a:r>
              <a:rPr lang="en-US" dirty="0"/>
              <a:t>TA Hours, email on class GitHub webpage</a:t>
            </a:r>
            <a:endParaRPr lang="en-US" sz="3200" dirty="0"/>
          </a:p>
          <a:p>
            <a:pPr marL="444498" indent="-342900">
              <a:buSzPts val="2400"/>
              <a:buFont typeface="Arial" panose="020B0604020202020204" pitchFamily="34" charset="0"/>
              <a:buChar char="•"/>
            </a:pPr>
            <a:r>
              <a:rPr lang="en-US" dirty="0"/>
              <a:t>Also available outside of office hours</a:t>
            </a:r>
          </a:p>
          <a:p>
            <a:pPr marL="1054083" lvl="1" indent="-342900">
              <a:buSzPts val="2400"/>
              <a:buFont typeface="Arial" panose="020B0604020202020204" pitchFamily="34" charset="0"/>
              <a:buChar char="•"/>
            </a:pPr>
            <a:r>
              <a:rPr lang="en-US" sz="1800" dirty="0"/>
              <a:t>Only by appointment – contact on slack or email</a:t>
            </a:r>
          </a:p>
        </p:txBody>
      </p:sp>
      <p:pic>
        <p:nvPicPr>
          <p:cNvPr id="1026" name="Picture 2" descr="Profile photo for at1816">
            <a:extLst>
              <a:ext uri="{FF2B5EF4-FFF2-40B4-BE49-F238E27FC236}">
                <a16:creationId xmlns:a16="http://schemas.microsoft.com/office/drawing/2014/main" id="{5D8BD50F-164D-050E-2C6C-64E057E91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1386" y="1916164"/>
            <a:ext cx="3338286" cy="3338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0448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1" end="1"/>
                                            </p:txEl>
                                          </p:spTgt>
                                        </p:tgtEl>
                                        <p:attrNameLst>
                                          <p:attrName>style.visibility</p:attrName>
                                        </p:attrNameLst>
                                      </p:cBhvr>
                                      <p:to>
                                        <p:strVal val="visible"/>
                                      </p:to>
                                    </p:set>
                                    <p:animEffect transition="in" filter="fade">
                                      <p:cBhvr>
                                        <p:cTn id="12" dur="1000"/>
                                        <p:tgtEl>
                                          <p:spTgt spid="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2" end="2"/>
                                            </p:txEl>
                                          </p:spTgt>
                                        </p:tgtEl>
                                        <p:attrNameLst>
                                          <p:attrName>style.visibility</p:attrName>
                                        </p:attrNameLst>
                                      </p:cBhvr>
                                      <p:to>
                                        <p:strVal val="visible"/>
                                      </p:to>
                                    </p:set>
                                    <p:animEffect transition="in" filter="fade">
                                      <p:cBhvr>
                                        <p:cTn id="17" dur="1000"/>
                                        <p:tgtEl>
                                          <p:spTgt spid="9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3" end="3"/>
                                            </p:txEl>
                                          </p:spTgt>
                                        </p:tgtEl>
                                        <p:attrNameLst>
                                          <p:attrName>style.visibility</p:attrName>
                                        </p:attrNameLst>
                                      </p:cBhvr>
                                      <p:to>
                                        <p:strVal val="visible"/>
                                      </p:to>
                                    </p:set>
                                    <p:animEffect transition="in" filter="fade">
                                      <p:cBhvr>
                                        <p:cTn id="22" dur="1000"/>
                                        <p:tgtEl>
                                          <p:spTgt spid="9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4" end="4"/>
                                            </p:txEl>
                                          </p:spTgt>
                                        </p:tgtEl>
                                        <p:attrNameLst>
                                          <p:attrName>style.visibility</p:attrName>
                                        </p:attrNameLst>
                                      </p:cBhvr>
                                      <p:to>
                                        <p:strVal val="visible"/>
                                      </p:to>
                                    </p:set>
                                    <p:animEffect transition="in" filter="fade">
                                      <p:cBhvr>
                                        <p:cTn id="27" dur="1000"/>
                                        <p:tgtEl>
                                          <p:spTgt spid="9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56EF9D8-F9CF-4472-9C2F-EC46482A8261}"/>
              </a:ext>
            </a:extLst>
          </p:cNvPr>
          <p:cNvSpPr>
            <a:spLocks noGrp="1"/>
          </p:cNvSpPr>
          <p:nvPr>
            <p:ph type="body" idx="1"/>
          </p:nvPr>
        </p:nvSpPr>
        <p:spPr/>
        <p:txBody>
          <a:bodyPr/>
          <a:lstStyle/>
          <a:p>
            <a:pPr marL="101598" indent="0" algn="ctr">
              <a:buNone/>
            </a:pPr>
            <a:r>
              <a:rPr lang="en-US" b="1" dirty="0"/>
              <a:t>Questions</a:t>
            </a:r>
          </a:p>
        </p:txBody>
      </p:sp>
    </p:spTree>
    <p:extLst>
      <p:ext uri="{BB962C8B-B14F-4D97-AF65-F5344CB8AC3E}">
        <p14:creationId xmlns:p14="http://schemas.microsoft.com/office/powerpoint/2010/main" val="1884791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4">
            <a:extLst>
              <a:ext uri="{FF2B5EF4-FFF2-40B4-BE49-F238E27FC236}">
                <a16:creationId xmlns:a16="http://schemas.microsoft.com/office/drawing/2014/main" id="{F510D98E-5D08-45D0-94BE-70EBCB426A1D}"/>
              </a:ext>
            </a:extLst>
          </p:cNvPr>
          <p:cNvSpPr txBox="1">
            <a:spLocks/>
          </p:cNvSpPr>
          <p:nvPr/>
        </p:nvSpPr>
        <p:spPr>
          <a:xfrm>
            <a:off x="717173" y="696913"/>
            <a:ext cx="10972800" cy="1068387"/>
          </a:xfrm>
          <a:prstGeom prst="rect">
            <a:avLst/>
          </a:prstGeom>
        </p:spPr>
        <p:txBody>
          <a:bodyPr spcFirstLastPara="1" wrap="square" lIns="121900" tIns="121900" rIns="121900" bIns="121900" anchor="ctr"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400" b="1" dirty="0"/>
              <a:t>Course Information</a:t>
            </a:r>
          </a:p>
        </p:txBody>
      </p:sp>
      <p:sp>
        <p:nvSpPr>
          <p:cNvPr id="5" name="Google Shape;96;p14">
            <a:extLst>
              <a:ext uri="{FF2B5EF4-FFF2-40B4-BE49-F238E27FC236}">
                <a16:creationId xmlns:a16="http://schemas.microsoft.com/office/drawing/2014/main" id="{9AF559A4-0F1F-4BB7-9370-E97582222A3B}"/>
              </a:ext>
            </a:extLst>
          </p:cNvPr>
          <p:cNvSpPr txBox="1"/>
          <p:nvPr/>
        </p:nvSpPr>
        <p:spPr>
          <a:xfrm>
            <a:off x="591671" y="1749025"/>
            <a:ext cx="10668001" cy="4176000"/>
          </a:xfrm>
          <a:prstGeom prst="rect">
            <a:avLst/>
          </a:prstGeom>
          <a:noFill/>
          <a:ln>
            <a:noFill/>
          </a:ln>
        </p:spPr>
        <p:txBody>
          <a:bodyPr spcFirstLastPara="1" wrap="square" lIns="121900" tIns="121900" rIns="121900" bIns="121900" anchor="t" anchorCtr="0">
            <a:noAutofit/>
          </a:bodyPr>
          <a:lstStyle/>
          <a:p>
            <a:pPr marL="444498" indent="-342900">
              <a:buSzPts val="2400"/>
              <a:buFont typeface="Arial" panose="020B0604020202020204" pitchFamily="34" charset="0"/>
              <a:buChar char="•"/>
            </a:pPr>
            <a:r>
              <a:rPr lang="en-US" dirty="0"/>
              <a:t>GitHub link - </a:t>
            </a:r>
            <a:r>
              <a:rPr lang="en-US" dirty="0">
                <a:hlinkClick r:id="rId2"/>
              </a:rPr>
              <a:t>https://github.com/aiforsec/RIT-DSCI-633-FDS</a:t>
            </a:r>
            <a:endParaRPr lang="en-US" dirty="0"/>
          </a:p>
          <a:p>
            <a:pPr marL="444498" indent="-342900">
              <a:buSzPts val="2400"/>
              <a:buFont typeface="Arial" panose="020B0604020202020204" pitchFamily="34" charset="0"/>
              <a:buChar char="•"/>
            </a:pPr>
            <a:endParaRPr sz="3200" dirty="0"/>
          </a:p>
        </p:txBody>
      </p:sp>
    </p:spTree>
    <p:extLst>
      <p:ext uri="{BB962C8B-B14F-4D97-AF65-F5344CB8AC3E}">
        <p14:creationId xmlns:p14="http://schemas.microsoft.com/office/powerpoint/2010/main" val="133608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1068387"/>
          </a:xfrm>
          <a:prstGeom prst="rect">
            <a:avLst/>
          </a:prstGeom>
        </p:spPr>
        <p:txBody>
          <a:bodyPr spcFirstLastPara="1" wrap="square" lIns="121900" tIns="121900" rIns="121900" bIns="121900" anchor="ctr" anchorCtr="0">
            <a:noAutofit/>
          </a:bodyPr>
          <a:lstStyle/>
          <a:p>
            <a:r>
              <a:rPr lang="en" sz="4400" b="1" dirty="0"/>
              <a:t>RIT Data Science Program</a:t>
            </a:r>
            <a:endParaRPr sz="4400" b="1" dirty="0"/>
          </a:p>
        </p:txBody>
      </p:sp>
      <p:sp>
        <p:nvSpPr>
          <p:cNvPr id="96" name="Google Shape;96;p14"/>
          <p:cNvSpPr txBox="1"/>
          <p:nvPr/>
        </p:nvSpPr>
        <p:spPr>
          <a:xfrm>
            <a:off x="936890" y="1749025"/>
            <a:ext cx="10322782" cy="4176000"/>
          </a:xfrm>
          <a:prstGeom prst="rect">
            <a:avLst/>
          </a:prstGeom>
          <a:noFill/>
          <a:ln>
            <a:noFill/>
          </a:ln>
        </p:spPr>
        <p:txBody>
          <a:bodyPr spcFirstLastPara="1" wrap="square" lIns="121900" tIns="121900" rIns="121900" bIns="121900" anchor="t" anchorCtr="0">
            <a:noAutofit/>
          </a:bodyPr>
          <a:lstStyle/>
          <a:p>
            <a:pPr marL="609585" indent="-507987">
              <a:buSzPts val="2400"/>
              <a:buChar char="●"/>
            </a:pPr>
            <a:r>
              <a:rPr lang="en" sz="3200" dirty="0"/>
              <a:t>Bridge the gap between research and application </a:t>
            </a:r>
            <a:endParaRPr sz="3200" dirty="0"/>
          </a:p>
          <a:p>
            <a:pPr marL="1219170" lvl="1" indent="-507987">
              <a:buSzPts val="2400"/>
              <a:buChar char="○"/>
            </a:pPr>
            <a:r>
              <a:rPr lang="en" dirty="0">
                <a:solidFill>
                  <a:schemeClr val="dk1"/>
                </a:solidFill>
              </a:rPr>
              <a:t>The gap is closing thanks to rapid development of softwares</a:t>
            </a:r>
            <a:endParaRPr sz="3200" dirty="0"/>
          </a:p>
          <a:p>
            <a:pPr marL="1219170"/>
            <a:endParaRPr dirty="0"/>
          </a:p>
          <a:p>
            <a:pPr marL="609585" indent="-507987">
              <a:buSzPts val="2400"/>
              <a:buChar char="●"/>
            </a:pPr>
            <a:r>
              <a:rPr lang="en" sz="3200" dirty="0"/>
              <a:t>Provide talent with expertise </a:t>
            </a:r>
            <a:r>
              <a:rPr lang="en" sz="3200" i="1" dirty="0"/>
              <a:t>both</a:t>
            </a:r>
            <a:r>
              <a:rPr lang="en" sz="3200" dirty="0"/>
              <a:t> in data science and software development</a:t>
            </a:r>
            <a:endParaRPr sz="3200" dirty="0"/>
          </a:p>
          <a:p>
            <a:pPr marL="761981" lvl="1">
              <a:buSzPts val="1800"/>
            </a:pPr>
            <a:r>
              <a:rPr lang="en-US" i="1" dirty="0"/>
              <a:t>"For me, data science is a mix of three things: quantitative analysis (for the rigor necessary to understand your data), programming (so that you can process your data and act on your insights), and storytelling (to help others understand what the data means).” </a:t>
            </a:r>
          </a:p>
          <a:p>
            <a:pPr marL="761981" lvl="1">
              <a:buSzPts val="1800"/>
            </a:pPr>
            <a:r>
              <a:rPr lang="en-US" i="1" dirty="0">
                <a:solidFill>
                  <a:srgbClr val="0070C0"/>
                </a:solidFill>
              </a:rPr>
              <a:t>- Edwin Chen, Data Scientist and Blogger”</a:t>
            </a:r>
            <a:endParaRPr i="1" dirty="0">
              <a:solidFill>
                <a:srgbClr val="0070C0"/>
              </a:solidFill>
            </a:endParaRPr>
          </a:p>
          <a:p>
            <a:endParaRPr sz="3200" dirty="0"/>
          </a:p>
        </p:txBody>
      </p:sp>
    </p:spTree>
    <p:extLst>
      <p:ext uri="{BB962C8B-B14F-4D97-AF65-F5344CB8AC3E}">
        <p14:creationId xmlns:p14="http://schemas.microsoft.com/office/powerpoint/2010/main" val="167957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1" end="1"/>
                                            </p:txEl>
                                          </p:spTgt>
                                        </p:tgtEl>
                                        <p:attrNameLst>
                                          <p:attrName>style.visibility</p:attrName>
                                        </p:attrNameLst>
                                      </p:cBhvr>
                                      <p:to>
                                        <p:strVal val="visible"/>
                                      </p:to>
                                    </p:set>
                                    <p:animEffect transition="in" filter="fade">
                                      <p:cBhvr>
                                        <p:cTn id="12" dur="1000"/>
                                        <p:tgtEl>
                                          <p:spTgt spid="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3" end="3"/>
                                            </p:txEl>
                                          </p:spTgt>
                                        </p:tgtEl>
                                        <p:attrNameLst>
                                          <p:attrName>style.visibility</p:attrName>
                                        </p:attrNameLst>
                                      </p:cBhvr>
                                      <p:to>
                                        <p:strVal val="visible"/>
                                      </p:to>
                                    </p:set>
                                    <p:animEffect transition="in" filter="fade">
                                      <p:cBhvr>
                                        <p:cTn id="17" dur="1000"/>
                                        <p:tgtEl>
                                          <p:spTgt spid="9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4" end="4"/>
                                            </p:txEl>
                                          </p:spTgt>
                                        </p:tgtEl>
                                        <p:attrNameLst>
                                          <p:attrName>style.visibility</p:attrName>
                                        </p:attrNameLst>
                                      </p:cBhvr>
                                      <p:to>
                                        <p:strVal val="visible"/>
                                      </p:to>
                                    </p:set>
                                    <p:animEffect transition="in" filter="fade">
                                      <p:cBhvr>
                                        <p:cTn id="22" dur="1000"/>
                                        <p:tgtEl>
                                          <p:spTgt spid="9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5" end="5"/>
                                            </p:txEl>
                                          </p:spTgt>
                                        </p:tgtEl>
                                        <p:attrNameLst>
                                          <p:attrName>style.visibility</p:attrName>
                                        </p:attrNameLst>
                                      </p:cBhvr>
                                      <p:to>
                                        <p:strVal val="visible"/>
                                      </p:to>
                                    </p:set>
                                    <p:animEffect transition="in" filter="fade">
                                      <p:cBhvr>
                                        <p:cTn id="27" dur="1000"/>
                                        <p:tgtEl>
                                          <p:spTgt spid="9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p15"/>
          <p:cNvPicPr preferRelativeResize="0"/>
          <p:nvPr/>
        </p:nvPicPr>
        <p:blipFill>
          <a:blip r:embed="rId3">
            <a:alphaModFix/>
          </a:blip>
          <a:stretch>
            <a:fillRect/>
          </a:stretch>
        </p:blipFill>
        <p:spPr>
          <a:xfrm>
            <a:off x="1030834" y="2082467"/>
            <a:ext cx="2374900" cy="2057400"/>
          </a:xfrm>
          <a:prstGeom prst="rect">
            <a:avLst/>
          </a:prstGeom>
          <a:noFill/>
          <a:ln>
            <a:noFill/>
          </a:ln>
        </p:spPr>
      </p:pic>
      <p:pic>
        <p:nvPicPr>
          <p:cNvPr id="102" name="Google Shape;102;p15"/>
          <p:cNvPicPr preferRelativeResize="0"/>
          <p:nvPr/>
        </p:nvPicPr>
        <p:blipFill>
          <a:blip r:embed="rId4">
            <a:alphaModFix/>
          </a:blip>
          <a:stretch>
            <a:fillRect/>
          </a:stretch>
        </p:blipFill>
        <p:spPr>
          <a:xfrm>
            <a:off x="4152901" y="2222167"/>
            <a:ext cx="1943100" cy="1574800"/>
          </a:xfrm>
          <a:prstGeom prst="rect">
            <a:avLst/>
          </a:prstGeom>
          <a:noFill/>
          <a:ln>
            <a:noFill/>
          </a:ln>
        </p:spPr>
      </p:pic>
      <p:sp>
        <p:nvSpPr>
          <p:cNvPr id="103" name="Google Shape;103;p15"/>
          <p:cNvSpPr txBox="1">
            <a:spLocks noGrp="1"/>
          </p:cNvSpPr>
          <p:nvPr>
            <p:ph type="title"/>
          </p:nvPr>
        </p:nvSpPr>
        <p:spPr>
          <a:xfrm>
            <a:off x="609600" y="696913"/>
            <a:ext cx="10972800" cy="1068400"/>
          </a:xfrm>
          <a:prstGeom prst="rect">
            <a:avLst/>
          </a:prstGeom>
        </p:spPr>
        <p:txBody>
          <a:bodyPr spcFirstLastPara="1" wrap="square" lIns="121900" tIns="121900" rIns="121900" bIns="121900" anchor="ctr" anchorCtr="0">
            <a:noAutofit/>
          </a:bodyPr>
          <a:lstStyle/>
          <a:p>
            <a:r>
              <a:rPr lang="en"/>
              <a:t>Data Mining is Everywhere</a:t>
            </a:r>
            <a:endParaRPr/>
          </a:p>
        </p:txBody>
      </p:sp>
      <p:pic>
        <p:nvPicPr>
          <p:cNvPr id="104" name="Google Shape;104;p15"/>
          <p:cNvPicPr preferRelativeResize="0"/>
          <p:nvPr/>
        </p:nvPicPr>
        <p:blipFill>
          <a:blip r:embed="rId5">
            <a:alphaModFix/>
          </a:blip>
          <a:stretch>
            <a:fillRect/>
          </a:stretch>
        </p:blipFill>
        <p:spPr>
          <a:xfrm>
            <a:off x="6702901" y="2165018"/>
            <a:ext cx="1993900" cy="1689100"/>
          </a:xfrm>
          <a:prstGeom prst="rect">
            <a:avLst/>
          </a:prstGeom>
          <a:noFill/>
          <a:ln>
            <a:noFill/>
          </a:ln>
        </p:spPr>
      </p:pic>
      <p:pic>
        <p:nvPicPr>
          <p:cNvPr id="105" name="Google Shape;105;p15"/>
          <p:cNvPicPr preferRelativeResize="0"/>
          <p:nvPr/>
        </p:nvPicPr>
        <p:blipFill>
          <a:blip r:embed="rId6">
            <a:alphaModFix/>
          </a:blip>
          <a:stretch>
            <a:fillRect/>
          </a:stretch>
        </p:blipFill>
        <p:spPr>
          <a:xfrm>
            <a:off x="9569684" y="1476451"/>
            <a:ext cx="2235200" cy="1612900"/>
          </a:xfrm>
          <a:prstGeom prst="rect">
            <a:avLst/>
          </a:prstGeom>
          <a:noFill/>
          <a:ln>
            <a:noFill/>
          </a:ln>
        </p:spPr>
      </p:pic>
      <p:pic>
        <p:nvPicPr>
          <p:cNvPr id="106" name="Google Shape;106;p15"/>
          <p:cNvPicPr preferRelativeResize="0"/>
          <p:nvPr/>
        </p:nvPicPr>
        <p:blipFill>
          <a:blip r:embed="rId7">
            <a:alphaModFix/>
          </a:blip>
          <a:stretch>
            <a:fillRect/>
          </a:stretch>
        </p:blipFill>
        <p:spPr>
          <a:xfrm>
            <a:off x="9569700" y="2219401"/>
            <a:ext cx="863600" cy="850900"/>
          </a:xfrm>
          <a:prstGeom prst="rect">
            <a:avLst/>
          </a:prstGeom>
          <a:noFill/>
          <a:ln>
            <a:noFill/>
          </a:ln>
        </p:spPr>
      </p:pic>
      <p:pic>
        <p:nvPicPr>
          <p:cNvPr id="107" name="Google Shape;107;p15"/>
          <p:cNvPicPr preferRelativeResize="0"/>
          <p:nvPr/>
        </p:nvPicPr>
        <p:blipFill>
          <a:blip r:embed="rId8">
            <a:alphaModFix/>
          </a:blip>
          <a:stretch>
            <a:fillRect/>
          </a:stretch>
        </p:blipFill>
        <p:spPr>
          <a:xfrm>
            <a:off x="731684" y="4354200"/>
            <a:ext cx="3175000" cy="1574800"/>
          </a:xfrm>
          <a:prstGeom prst="rect">
            <a:avLst/>
          </a:prstGeom>
          <a:noFill/>
          <a:ln>
            <a:noFill/>
          </a:ln>
        </p:spPr>
      </p:pic>
      <p:pic>
        <p:nvPicPr>
          <p:cNvPr id="108" name="Google Shape;108;p15"/>
          <p:cNvPicPr preferRelativeResize="0"/>
          <p:nvPr/>
        </p:nvPicPr>
        <p:blipFill>
          <a:blip r:embed="rId9">
            <a:alphaModFix/>
          </a:blip>
          <a:stretch>
            <a:fillRect/>
          </a:stretch>
        </p:blipFill>
        <p:spPr>
          <a:xfrm>
            <a:off x="5119151" y="4404984"/>
            <a:ext cx="2540000" cy="1473200"/>
          </a:xfrm>
          <a:prstGeom prst="rect">
            <a:avLst/>
          </a:prstGeom>
          <a:noFill/>
          <a:ln>
            <a:noFill/>
          </a:ln>
        </p:spPr>
      </p:pic>
      <p:pic>
        <p:nvPicPr>
          <p:cNvPr id="109" name="Google Shape;109;p15"/>
          <p:cNvPicPr preferRelativeResize="0"/>
          <p:nvPr/>
        </p:nvPicPr>
        <p:blipFill>
          <a:blip r:embed="rId10">
            <a:alphaModFix/>
          </a:blip>
          <a:stretch>
            <a:fillRect/>
          </a:stretch>
        </p:blipFill>
        <p:spPr>
          <a:xfrm>
            <a:off x="9214751" y="3998584"/>
            <a:ext cx="2743200" cy="1879600"/>
          </a:xfrm>
          <a:prstGeom prst="rect">
            <a:avLst/>
          </a:prstGeom>
          <a:noFill/>
          <a:ln>
            <a:noFill/>
          </a:ln>
        </p:spPr>
      </p:pic>
      <p:pic>
        <p:nvPicPr>
          <p:cNvPr id="110" name="Google Shape;110;p15"/>
          <p:cNvPicPr preferRelativeResize="0"/>
          <p:nvPr/>
        </p:nvPicPr>
        <p:blipFill>
          <a:blip r:embed="rId11">
            <a:alphaModFix/>
          </a:blip>
          <a:stretch>
            <a:fillRect/>
          </a:stretch>
        </p:blipFill>
        <p:spPr>
          <a:xfrm>
            <a:off x="609601" y="3854134"/>
            <a:ext cx="2986361" cy="493713"/>
          </a:xfrm>
          <a:prstGeom prst="rect">
            <a:avLst/>
          </a:prstGeom>
          <a:noFill/>
          <a:ln>
            <a:noFill/>
          </a:ln>
        </p:spPr>
      </p:pic>
      <p:pic>
        <p:nvPicPr>
          <p:cNvPr id="111" name="Google Shape;111;p15"/>
          <p:cNvPicPr preferRelativeResize="0"/>
          <p:nvPr/>
        </p:nvPicPr>
        <p:blipFill>
          <a:blip r:embed="rId12">
            <a:alphaModFix/>
          </a:blip>
          <a:stretch>
            <a:fillRect/>
          </a:stretch>
        </p:blipFill>
        <p:spPr>
          <a:xfrm>
            <a:off x="4152900" y="3854118"/>
            <a:ext cx="2817776" cy="493713"/>
          </a:xfrm>
          <a:prstGeom prst="rect">
            <a:avLst/>
          </a:prstGeom>
          <a:noFill/>
          <a:ln>
            <a:noFill/>
          </a:ln>
        </p:spPr>
      </p:pic>
      <p:pic>
        <p:nvPicPr>
          <p:cNvPr id="112" name="Google Shape;112;p15"/>
          <p:cNvPicPr preferRelativeResize="0"/>
          <p:nvPr/>
        </p:nvPicPr>
        <p:blipFill>
          <a:blip r:embed="rId13">
            <a:alphaModFix/>
          </a:blip>
          <a:stretch>
            <a:fillRect/>
          </a:stretch>
        </p:blipFill>
        <p:spPr>
          <a:xfrm>
            <a:off x="6702900" y="3854134"/>
            <a:ext cx="2179563" cy="493713"/>
          </a:xfrm>
          <a:prstGeom prst="rect">
            <a:avLst/>
          </a:prstGeom>
          <a:noFill/>
          <a:ln>
            <a:noFill/>
          </a:ln>
        </p:spPr>
      </p:pic>
      <p:pic>
        <p:nvPicPr>
          <p:cNvPr id="113" name="Google Shape;113;p15"/>
          <p:cNvPicPr preferRelativeResize="0"/>
          <p:nvPr/>
        </p:nvPicPr>
        <p:blipFill>
          <a:blip r:embed="rId14">
            <a:alphaModFix/>
          </a:blip>
          <a:stretch>
            <a:fillRect/>
          </a:stretch>
        </p:blipFill>
        <p:spPr>
          <a:xfrm>
            <a:off x="9569683" y="3173506"/>
            <a:ext cx="2698767" cy="510988"/>
          </a:xfrm>
          <a:prstGeom prst="rect">
            <a:avLst/>
          </a:prstGeom>
          <a:noFill/>
          <a:ln>
            <a:noFill/>
          </a:ln>
        </p:spPr>
      </p:pic>
      <p:pic>
        <p:nvPicPr>
          <p:cNvPr id="114" name="Google Shape;114;p15"/>
          <p:cNvPicPr preferRelativeResize="0"/>
          <p:nvPr/>
        </p:nvPicPr>
        <p:blipFill>
          <a:blip r:embed="rId15">
            <a:alphaModFix/>
          </a:blip>
          <a:stretch>
            <a:fillRect/>
          </a:stretch>
        </p:blipFill>
        <p:spPr>
          <a:xfrm>
            <a:off x="744400" y="5935367"/>
            <a:ext cx="3149600" cy="431800"/>
          </a:xfrm>
          <a:prstGeom prst="rect">
            <a:avLst/>
          </a:prstGeom>
          <a:noFill/>
          <a:ln>
            <a:noFill/>
          </a:ln>
        </p:spPr>
      </p:pic>
      <p:pic>
        <p:nvPicPr>
          <p:cNvPr id="115" name="Google Shape;115;p15"/>
          <p:cNvPicPr preferRelativeResize="0"/>
          <p:nvPr/>
        </p:nvPicPr>
        <p:blipFill>
          <a:blip r:embed="rId16">
            <a:alphaModFix/>
          </a:blip>
          <a:stretch>
            <a:fillRect/>
          </a:stretch>
        </p:blipFill>
        <p:spPr>
          <a:xfrm>
            <a:off x="4895985" y="5895008"/>
            <a:ext cx="2986367" cy="456888"/>
          </a:xfrm>
          <a:prstGeom prst="rect">
            <a:avLst/>
          </a:prstGeom>
          <a:noFill/>
          <a:ln>
            <a:noFill/>
          </a:ln>
        </p:spPr>
      </p:pic>
      <p:sp>
        <p:nvSpPr>
          <p:cNvPr id="116" name="Google Shape;116;p15"/>
          <p:cNvSpPr txBox="1"/>
          <p:nvPr/>
        </p:nvSpPr>
        <p:spPr>
          <a:xfrm>
            <a:off x="9709300" y="5835634"/>
            <a:ext cx="2095600" cy="432000"/>
          </a:xfrm>
          <a:prstGeom prst="rect">
            <a:avLst/>
          </a:prstGeom>
          <a:noFill/>
          <a:ln>
            <a:noFill/>
          </a:ln>
        </p:spPr>
        <p:txBody>
          <a:bodyPr spcFirstLastPara="1" wrap="square" lIns="121900" tIns="121900" rIns="121900" bIns="121900" anchor="t" anchorCtr="0">
            <a:noAutofit/>
          </a:bodyPr>
          <a:lstStyle/>
          <a:p>
            <a:r>
              <a:rPr lang="en" sz="2000" b="1" i="1" dirty="0"/>
              <a:t>Brain Activity</a:t>
            </a:r>
            <a:endParaRPr sz="2000" b="1" i="1" dirty="0"/>
          </a:p>
        </p:txBody>
      </p:sp>
      <p:sp>
        <p:nvSpPr>
          <p:cNvPr id="2" name="Footer Placeholder 1">
            <a:extLst>
              <a:ext uri="{FF2B5EF4-FFF2-40B4-BE49-F238E27FC236}">
                <a16:creationId xmlns:a16="http://schemas.microsoft.com/office/drawing/2014/main" id="{2778C544-0C6D-4BEA-8308-E8AEF91C6507}"/>
              </a:ext>
            </a:extLst>
          </p:cNvPr>
          <p:cNvSpPr>
            <a:spLocks noGrp="1"/>
          </p:cNvSpPr>
          <p:nvPr>
            <p:ph type="ftr" idx="11"/>
          </p:nvPr>
        </p:nvSpPr>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6"/>
          <p:cNvSpPr txBox="1">
            <a:spLocks noGrp="1"/>
          </p:cNvSpPr>
          <p:nvPr>
            <p:ph type="title"/>
          </p:nvPr>
        </p:nvSpPr>
        <p:spPr>
          <a:xfrm>
            <a:off x="609600" y="696913"/>
            <a:ext cx="10972800" cy="1068400"/>
          </a:xfrm>
          <a:prstGeom prst="rect">
            <a:avLst/>
          </a:prstGeom>
        </p:spPr>
        <p:txBody>
          <a:bodyPr spcFirstLastPara="1" wrap="square" lIns="121900" tIns="121900" rIns="121900" bIns="121900" anchor="ctr" anchorCtr="0">
            <a:noAutofit/>
          </a:bodyPr>
          <a:lstStyle/>
          <a:p>
            <a:r>
              <a:rPr lang="en"/>
              <a:t>Behind the Trend (Why?)</a:t>
            </a:r>
            <a:endParaRPr/>
          </a:p>
        </p:txBody>
      </p:sp>
      <p:sp>
        <p:nvSpPr>
          <p:cNvPr id="122" name="Google Shape;122;p16"/>
          <p:cNvSpPr txBox="1"/>
          <p:nvPr/>
        </p:nvSpPr>
        <p:spPr>
          <a:xfrm>
            <a:off x="504633" y="2098600"/>
            <a:ext cx="7731200" cy="4077600"/>
          </a:xfrm>
          <a:prstGeom prst="rect">
            <a:avLst/>
          </a:prstGeom>
          <a:noFill/>
          <a:ln>
            <a:noFill/>
          </a:ln>
        </p:spPr>
        <p:txBody>
          <a:bodyPr spcFirstLastPara="1" wrap="square" lIns="121900" tIns="121900" rIns="121900" bIns="121900" anchor="t" anchorCtr="0">
            <a:noAutofit/>
          </a:bodyPr>
          <a:lstStyle/>
          <a:p>
            <a:pPr marL="609585" indent="-507987">
              <a:buSzPts val="2400"/>
              <a:buChar char="●"/>
            </a:pPr>
            <a:r>
              <a:rPr lang="en" sz="3200" dirty="0"/>
              <a:t>Lots of data is being collected and warehoused </a:t>
            </a:r>
            <a:endParaRPr sz="3200" dirty="0"/>
          </a:p>
          <a:p>
            <a:pPr marL="1219170" lvl="1" indent="-457189">
              <a:buSzPts val="1800"/>
              <a:buChar char="○"/>
            </a:pPr>
            <a:r>
              <a:rPr lang="en" dirty="0"/>
              <a:t>Yahoo has Peta Bytes of web data</a:t>
            </a:r>
            <a:endParaRPr dirty="0"/>
          </a:p>
          <a:p>
            <a:pPr marL="1219170" lvl="1" indent="-457189">
              <a:buSzPts val="1800"/>
              <a:buChar char="○"/>
            </a:pPr>
            <a:r>
              <a:rPr lang="en" dirty="0"/>
              <a:t>Facebook has billions of </a:t>
            </a:r>
            <a:r>
              <a:rPr lang="en-US" dirty="0"/>
              <a:t>monthly</a:t>
            </a:r>
            <a:r>
              <a:rPr lang="en" dirty="0"/>
              <a:t> active users</a:t>
            </a:r>
            <a:endParaRPr dirty="0"/>
          </a:p>
          <a:p>
            <a:pPr marL="1219170" lvl="1" indent="-457189">
              <a:buSzPts val="1800"/>
              <a:buChar char="○"/>
            </a:pPr>
            <a:r>
              <a:rPr lang="en" dirty="0"/>
              <a:t>Amazon handles millions of visits/day</a:t>
            </a:r>
            <a:endParaRPr dirty="0"/>
          </a:p>
          <a:p>
            <a:pPr marL="1219170"/>
            <a:endParaRPr dirty="0"/>
          </a:p>
          <a:p>
            <a:pPr marL="609585" indent="-507987">
              <a:buSzPts val="2400"/>
              <a:buChar char="●"/>
            </a:pPr>
            <a:r>
              <a:rPr lang="en" sz="3200" dirty="0"/>
              <a:t>Compu</a:t>
            </a:r>
            <a:r>
              <a:rPr lang="en-US" sz="3200" dirty="0" err="1"/>
              <a:t>tation</a:t>
            </a:r>
            <a:r>
              <a:rPr lang="en" sz="3200" dirty="0"/>
              <a:t> ha</a:t>
            </a:r>
            <a:r>
              <a:rPr lang="en-US" sz="3200" dirty="0"/>
              <a:t>s</a:t>
            </a:r>
            <a:r>
              <a:rPr lang="en" sz="3200" dirty="0"/>
              <a:t> become cheaper and more powerful</a:t>
            </a:r>
            <a:endParaRPr sz="3200" dirty="0"/>
          </a:p>
          <a:p>
            <a:endParaRPr sz="3200" dirty="0"/>
          </a:p>
        </p:txBody>
      </p:sp>
      <p:pic>
        <p:nvPicPr>
          <p:cNvPr id="123" name="Google Shape;123;p16"/>
          <p:cNvPicPr preferRelativeResize="0"/>
          <p:nvPr/>
        </p:nvPicPr>
        <p:blipFill>
          <a:blip r:embed="rId3">
            <a:alphaModFix/>
          </a:blip>
          <a:stretch>
            <a:fillRect/>
          </a:stretch>
        </p:blipFill>
        <p:spPr>
          <a:xfrm>
            <a:off x="8235834" y="2494680"/>
            <a:ext cx="3549767" cy="2256805"/>
          </a:xfrm>
          <a:prstGeom prst="rect">
            <a:avLst/>
          </a:prstGeom>
          <a:noFill/>
          <a:ln>
            <a:noFill/>
          </a:ln>
        </p:spPr>
      </p:pic>
      <p:sp>
        <p:nvSpPr>
          <p:cNvPr id="2" name="Footer Placeholder 1">
            <a:extLst>
              <a:ext uri="{FF2B5EF4-FFF2-40B4-BE49-F238E27FC236}">
                <a16:creationId xmlns:a16="http://schemas.microsoft.com/office/drawing/2014/main" id="{DA1E4334-297F-420C-BC2C-E6265852CE02}"/>
              </a:ext>
            </a:extLst>
          </p:cNvPr>
          <p:cNvSpPr>
            <a:spLocks noGrp="1"/>
          </p:cNvSpPr>
          <p:nvPr>
            <p:ph type="ftr" idx="11"/>
          </p:nvPr>
        </p:nvSpPr>
        <p:spPr/>
        <p:txBody>
          <a:bodyPr/>
          <a:lstStyle/>
          <a:p>
            <a:endParaRPr lang="en-US"/>
          </a:p>
        </p:txBody>
      </p:sp>
      <p:pic>
        <p:nvPicPr>
          <p:cNvPr id="1026" name="Picture 2" descr="Netflix | Brand Assets">
            <a:extLst>
              <a:ext uri="{FF2B5EF4-FFF2-40B4-BE49-F238E27FC236}">
                <a16:creationId xmlns:a16="http://schemas.microsoft.com/office/drawing/2014/main" id="{FF87F124-D16B-41BC-A2B4-4827E3FB46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92588" y="3307099"/>
            <a:ext cx="1361352" cy="5202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7"/>
          <p:cNvSpPr txBox="1">
            <a:spLocks noGrp="1"/>
          </p:cNvSpPr>
          <p:nvPr>
            <p:ph type="title"/>
          </p:nvPr>
        </p:nvSpPr>
        <p:spPr>
          <a:xfrm>
            <a:off x="609584" y="665647"/>
            <a:ext cx="10972800" cy="1068400"/>
          </a:xfrm>
          <a:prstGeom prst="rect">
            <a:avLst/>
          </a:prstGeom>
        </p:spPr>
        <p:txBody>
          <a:bodyPr spcFirstLastPara="1" wrap="square" lIns="121900" tIns="121900" rIns="121900" bIns="121900" anchor="ctr" anchorCtr="0">
            <a:noAutofit/>
          </a:bodyPr>
          <a:lstStyle/>
          <a:p>
            <a:r>
              <a:rPr lang="en"/>
              <a:t>Great Opportunity</a:t>
            </a:r>
            <a:endParaRPr/>
          </a:p>
        </p:txBody>
      </p:sp>
      <p:pic>
        <p:nvPicPr>
          <p:cNvPr id="129" name="Google Shape;129;p17"/>
          <p:cNvPicPr preferRelativeResize="0"/>
          <p:nvPr/>
        </p:nvPicPr>
        <p:blipFill>
          <a:blip r:embed="rId3">
            <a:alphaModFix/>
          </a:blip>
          <a:stretch>
            <a:fillRect/>
          </a:stretch>
        </p:blipFill>
        <p:spPr>
          <a:xfrm>
            <a:off x="825267" y="1859114"/>
            <a:ext cx="7087035" cy="4483087"/>
          </a:xfrm>
          <a:prstGeom prst="rect">
            <a:avLst/>
          </a:prstGeom>
          <a:noFill/>
          <a:ln>
            <a:noFill/>
          </a:ln>
        </p:spPr>
      </p:pic>
      <p:pic>
        <p:nvPicPr>
          <p:cNvPr id="130" name="Google Shape;130;p17"/>
          <p:cNvPicPr preferRelativeResize="0"/>
          <p:nvPr/>
        </p:nvPicPr>
        <p:blipFill>
          <a:blip r:embed="rId4">
            <a:alphaModFix/>
          </a:blip>
          <a:stretch>
            <a:fillRect/>
          </a:stretch>
        </p:blipFill>
        <p:spPr>
          <a:xfrm>
            <a:off x="8534169" y="2549581"/>
            <a:ext cx="3466897" cy="2311265"/>
          </a:xfrm>
          <a:prstGeom prst="rect">
            <a:avLst/>
          </a:prstGeom>
          <a:noFill/>
          <a:ln>
            <a:noFill/>
          </a:ln>
        </p:spPr>
      </p:pic>
      <p:sp>
        <p:nvSpPr>
          <p:cNvPr id="131" name="Google Shape;131;p17"/>
          <p:cNvSpPr txBox="1"/>
          <p:nvPr/>
        </p:nvSpPr>
        <p:spPr>
          <a:xfrm>
            <a:off x="8731700" y="4907200"/>
            <a:ext cx="3208800" cy="428400"/>
          </a:xfrm>
          <a:prstGeom prst="rect">
            <a:avLst/>
          </a:prstGeom>
          <a:noFill/>
          <a:ln>
            <a:noFill/>
          </a:ln>
        </p:spPr>
        <p:txBody>
          <a:bodyPr spcFirstLastPara="1" wrap="square" lIns="121900" tIns="121900" rIns="121900" bIns="121900" anchor="t" anchorCtr="0">
            <a:noAutofit/>
          </a:bodyPr>
          <a:lstStyle/>
          <a:p>
            <a:r>
              <a:rPr lang="en" sz="1200" b="1"/>
              <a:t>Optimizing the development of software </a:t>
            </a:r>
            <a:endParaRPr sz="1200" b="1"/>
          </a:p>
        </p:txBody>
      </p:sp>
      <p:sp>
        <p:nvSpPr>
          <p:cNvPr id="2" name="Footer Placeholder 1">
            <a:extLst>
              <a:ext uri="{FF2B5EF4-FFF2-40B4-BE49-F238E27FC236}">
                <a16:creationId xmlns:a16="http://schemas.microsoft.com/office/drawing/2014/main" id="{E6F95CBD-F6EA-4B78-87A8-38288E8FF2D9}"/>
              </a:ext>
            </a:extLst>
          </p:cNvPr>
          <p:cNvSpPr>
            <a:spLocks noGrp="1"/>
          </p:cNvSpPr>
          <p:nvPr>
            <p:ph type="ftr" idx="11"/>
          </p:nvPr>
        </p:nvSpPr>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8"/>
          <p:cNvSpPr txBox="1"/>
          <p:nvPr/>
        </p:nvSpPr>
        <p:spPr>
          <a:xfrm>
            <a:off x="722933" y="1240600"/>
            <a:ext cx="5373200" cy="4376800"/>
          </a:xfrm>
          <a:prstGeom prst="rect">
            <a:avLst/>
          </a:prstGeom>
          <a:noFill/>
          <a:ln>
            <a:noFill/>
          </a:ln>
        </p:spPr>
        <p:txBody>
          <a:bodyPr spcFirstLastPara="1" wrap="square" lIns="121900" tIns="121900" rIns="121900" bIns="121900" anchor="t" anchorCtr="0">
            <a:noAutofit/>
          </a:bodyPr>
          <a:lstStyle/>
          <a:p>
            <a:r>
              <a:rPr lang="en" sz="3200" b="1"/>
              <a:t>What is NOT Data Mining?</a:t>
            </a:r>
            <a:endParaRPr sz="3200" b="1"/>
          </a:p>
          <a:p>
            <a:endParaRPr sz="3200" b="1"/>
          </a:p>
          <a:p>
            <a:pPr marL="609585" indent="-457189">
              <a:buSzPts val="1800"/>
              <a:buChar char="●"/>
            </a:pPr>
            <a:r>
              <a:rPr lang="en"/>
              <a:t>Look up phone number in phone directory</a:t>
            </a:r>
            <a:endParaRPr/>
          </a:p>
          <a:p>
            <a:pPr marL="609585"/>
            <a:endParaRPr/>
          </a:p>
          <a:p>
            <a:pPr marL="609585"/>
            <a:endParaRPr/>
          </a:p>
          <a:p>
            <a:pPr marL="609585"/>
            <a:endParaRPr/>
          </a:p>
          <a:p>
            <a:pPr marL="609585" indent="-457189">
              <a:buSzPts val="1800"/>
              <a:buChar char="●"/>
            </a:pPr>
            <a:r>
              <a:rPr lang="en"/>
              <a:t>Query a Web search engine for information about “Amazon”</a:t>
            </a:r>
            <a:endParaRPr/>
          </a:p>
          <a:p>
            <a:endParaRPr sz="3200"/>
          </a:p>
        </p:txBody>
      </p:sp>
      <p:sp>
        <p:nvSpPr>
          <p:cNvPr id="137" name="Google Shape;137;p18"/>
          <p:cNvSpPr txBox="1"/>
          <p:nvPr/>
        </p:nvSpPr>
        <p:spPr>
          <a:xfrm>
            <a:off x="6428000" y="1240600"/>
            <a:ext cx="5256000" cy="5070400"/>
          </a:xfrm>
          <a:prstGeom prst="rect">
            <a:avLst/>
          </a:prstGeom>
          <a:noFill/>
          <a:ln>
            <a:noFill/>
          </a:ln>
        </p:spPr>
        <p:txBody>
          <a:bodyPr spcFirstLastPara="1" wrap="square" lIns="121900" tIns="121900" rIns="121900" bIns="121900" anchor="t" anchorCtr="0">
            <a:noAutofit/>
          </a:bodyPr>
          <a:lstStyle/>
          <a:p>
            <a:r>
              <a:rPr lang="en" sz="3200" b="1"/>
              <a:t>What is Data Mining?</a:t>
            </a:r>
            <a:endParaRPr sz="3200" b="1"/>
          </a:p>
          <a:p>
            <a:pPr marL="609585"/>
            <a:endParaRPr sz="3200" b="1"/>
          </a:p>
          <a:p>
            <a:pPr marL="609585" indent="-457189">
              <a:buSzPts val="1800"/>
              <a:buChar char="●"/>
            </a:pPr>
            <a:r>
              <a:rPr lang="en"/>
              <a:t>Certain names are more prevalent in certain US locations (O’Brien, O’Rourke, O’Reilly… in Boston area)</a:t>
            </a:r>
            <a:endParaRPr/>
          </a:p>
          <a:p>
            <a:pPr marL="609585"/>
            <a:endParaRPr/>
          </a:p>
          <a:p>
            <a:pPr marL="609585" indent="-457189">
              <a:buSzPts val="1800"/>
              <a:buChar char="●"/>
            </a:pPr>
            <a:r>
              <a:rPr lang="en"/>
              <a:t>Predict whether user want information on Amazon rainforest or Amazon.com when searching for “Amazon”</a:t>
            </a:r>
            <a:endParaRPr/>
          </a:p>
          <a:p>
            <a:endParaRPr/>
          </a:p>
        </p:txBody>
      </p:sp>
      <p:sp>
        <p:nvSpPr>
          <p:cNvPr id="2" name="Footer Placeholder 1">
            <a:extLst>
              <a:ext uri="{FF2B5EF4-FFF2-40B4-BE49-F238E27FC236}">
                <a16:creationId xmlns:a16="http://schemas.microsoft.com/office/drawing/2014/main" id="{4DF852FE-CC39-4D20-8D92-4BC45C7D82CC}"/>
              </a:ext>
            </a:extLst>
          </p:cNvPr>
          <p:cNvSpPr>
            <a:spLocks noGrp="1"/>
          </p:cNvSpPr>
          <p:nvPr>
            <p:ph type="ftr" idx="11"/>
          </p:nvPr>
        </p:nvSpPr>
        <p:spPr/>
        <p:txBody>
          <a:bodyPr/>
          <a:lstStyle/>
          <a:p>
            <a:endParaRPr lang="en-US"/>
          </a:p>
        </p:txBody>
      </p:sp>
    </p:spTree>
  </p:cSld>
  <p:clrMapOvr>
    <a:masterClrMapping/>
  </p:clrMapOvr>
</p:sld>
</file>

<file path=ppt/theme/theme1.xml><?xml version="1.0" encoding="utf-8"?>
<a:theme xmlns:a="http://schemas.openxmlformats.org/drawingml/2006/main" name="RIT">
  <a:themeElements>
    <a:clrScheme name="RIT">
      <a:dk1>
        <a:srgbClr val="000000"/>
      </a:dk1>
      <a:lt1>
        <a:srgbClr val="FFFFFF"/>
      </a:lt1>
      <a:dk2>
        <a:srgbClr val="6F706F"/>
      </a:dk2>
      <a:lt2>
        <a:srgbClr val="E7E6E6"/>
      </a:lt2>
      <a:accent1>
        <a:srgbClr val="F66900"/>
      </a:accent1>
      <a:accent2>
        <a:srgbClr val="F6BD00"/>
      </a:accent2>
      <a:accent3>
        <a:srgbClr val="C4D500"/>
      </a:accent3>
      <a:accent4>
        <a:srgbClr val="009CBD"/>
      </a:accent4>
      <a:accent5>
        <a:srgbClr val="7D54C7"/>
      </a:accent5>
      <a:accent6>
        <a:srgbClr val="70AD47"/>
      </a:accent6>
      <a:hlink>
        <a:srgbClr val="D64900"/>
      </a:hlink>
      <a:folHlink>
        <a:srgbClr val="71747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4" id="{BC559B7F-5DC3-E543-A3A8-5AA8B90A05FC}" vid="{D2BAAE57-954A-1441-87A4-7CD5FC7700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Presentation1</Template>
  <TotalTime>197</TotalTime>
  <Words>688</Words>
  <Application>Microsoft Macintosh PowerPoint</Application>
  <PresentationFormat>Widescreen</PresentationFormat>
  <Paragraphs>189</Paragraphs>
  <Slides>30</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MS Gothic</vt:lpstr>
      <vt:lpstr>Arial</vt:lpstr>
      <vt:lpstr>Calibri</vt:lpstr>
      <vt:lpstr>Georgia</vt:lpstr>
      <vt:lpstr>System Font Regular</vt:lpstr>
      <vt:lpstr>Wingdings</vt:lpstr>
      <vt:lpstr>RIT</vt:lpstr>
      <vt:lpstr>PowerPoint Presentation</vt:lpstr>
      <vt:lpstr>Instructor Introduction</vt:lpstr>
      <vt:lpstr>TA Introduction</vt:lpstr>
      <vt:lpstr>PowerPoint Presentation</vt:lpstr>
      <vt:lpstr>RIT Data Science Program</vt:lpstr>
      <vt:lpstr>Data Mining is Everywhere</vt:lpstr>
      <vt:lpstr>Behind the Trend (Why?)</vt:lpstr>
      <vt:lpstr>Great Opportunity</vt:lpstr>
      <vt:lpstr>PowerPoint Presentation</vt:lpstr>
      <vt:lpstr>Origin of Data Mining</vt:lpstr>
      <vt:lpstr>Tasks</vt:lpstr>
      <vt:lpstr>Predictive Modeling (supervised learning)</vt:lpstr>
      <vt:lpstr>Predictive Modeling</vt:lpstr>
      <vt:lpstr>Predictive Modeling: Classification</vt:lpstr>
      <vt:lpstr>Predictive Modeling: Classification</vt:lpstr>
      <vt:lpstr>Predictive Modeling: Regression</vt:lpstr>
      <vt:lpstr>Predictive Modeling: Regression</vt:lpstr>
      <vt:lpstr>Tasks</vt:lpstr>
      <vt:lpstr>Clustering (unsupervised learning)</vt:lpstr>
      <vt:lpstr>Clustering (unsupervised learning)</vt:lpstr>
      <vt:lpstr>Clustering (objectives)</vt:lpstr>
      <vt:lpstr>Clustering (applications)</vt:lpstr>
      <vt:lpstr>Clustering (applications)</vt:lpstr>
      <vt:lpstr>Tasks</vt:lpstr>
      <vt:lpstr>Association Rule Learning</vt:lpstr>
      <vt:lpstr>Tasks</vt:lpstr>
      <vt:lpstr>Anomaly Detection</vt:lpstr>
      <vt:lpstr>Tasks</vt:lpstr>
      <vt:lpstr>Preparation for Assignment and Project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ChangeThisNameLater</dc:creator>
  <cp:lastModifiedBy>Microsoft Office User</cp:lastModifiedBy>
  <cp:revision>39</cp:revision>
  <cp:lastPrinted>2018-04-25T02:50:23Z</cp:lastPrinted>
  <dcterms:created xsi:type="dcterms:W3CDTF">2021-08-24T04:52:52Z</dcterms:created>
  <dcterms:modified xsi:type="dcterms:W3CDTF">2022-08-25T01:30:12Z</dcterms:modified>
</cp:coreProperties>
</file>